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E10A-A4DB-8C40-BAAA-A776D008C89E}" type="datetimeFigureOut">
              <a:rPr lang="en-US" smtClean="0"/>
              <a:pPr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0FEB-0B0B-F14B-A625-89C43412E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E10A-A4DB-8C40-BAAA-A776D008C89E}" type="datetimeFigureOut">
              <a:rPr lang="en-US" smtClean="0"/>
              <a:pPr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0FEB-0B0B-F14B-A625-89C43412E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E10A-A4DB-8C40-BAAA-A776D008C89E}" type="datetimeFigureOut">
              <a:rPr lang="en-US" smtClean="0"/>
              <a:pPr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0FEB-0B0B-F14B-A625-89C43412E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E10A-A4DB-8C40-BAAA-A776D008C89E}" type="datetimeFigureOut">
              <a:rPr lang="en-US" smtClean="0"/>
              <a:pPr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0FEB-0B0B-F14B-A625-89C43412E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E10A-A4DB-8C40-BAAA-A776D008C89E}" type="datetimeFigureOut">
              <a:rPr lang="en-US" smtClean="0"/>
              <a:pPr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0FEB-0B0B-F14B-A625-89C43412E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E10A-A4DB-8C40-BAAA-A776D008C89E}" type="datetimeFigureOut">
              <a:rPr lang="en-US" smtClean="0"/>
              <a:pPr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0FEB-0B0B-F14B-A625-89C43412E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E10A-A4DB-8C40-BAAA-A776D008C89E}" type="datetimeFigureOut">
              <a:rPr lang="en-US" smtClean="0"/>
              <a:pPr/>
              <a:t>4/15/15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0FEB-0B0B-F14B-A625-89C43412E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E10A-A4DB-8C40-BAAA-A776D008C89E}" type="datetimeFigureOut">
              <a:rPr lang="en-US" smtClean="0"/>
              <a:pPr/>
              <a:t>4/15/15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0FEB-0B0B-F14B-A625-89C43412E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E10A-A4DB-8C40-BAAA-A776D008C89E}" type="datetimeFigureOut">
              <a:rPr lang="en-US" smtClean="0"/>
              <a:pPr/>
              <a:t>4/15/15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0FEB-0B0B-F14B-A625-89C43412E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E10A-A4DB-8C40-BAAA-A776D008C89E}" type="datetimeFigureOut">
              <a:rPr lang="en-US" smtClean="0"/>
              <a:pPr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0FEB-0B0B-F14B-A625-89C43412E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E10A-A4DB-8C40-BAAA-A776D008C89E}" type="datetimeFigureOut">
              <a:rPr lang="en-US" smtClean="0"/>
              <a:pPr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0FEB-0B0B-F14B-A625-89C43412E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DE10A-A4DB-8C40-BAAA-A776D008C89E}" type="datetimeFigureOut">
              <a:rPr lang="en-US" smtClean="0"/>
              <a:pPr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90FEB-0B0B-F14B-A625-89C43412E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Hair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37228" b="-37228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Moose</a:t>
            </a:r>
            <a:endParaRPr lang="en-US" dirty="0"/>
          </a:p>
        </p:txBody>
      </p:sp>
      <p:pic>
        <p:nvPicPr>
          <p:cNvPr id="4" name="Content Placeholder 3" descr="Moose Hai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25" r="-2125"/>
          <a:stretch>
            <a:fillRect/>
          </a:stretch>
        </p:blipFill>
        <p:spPr>
          <a:xfrm>
            <a:off x="457200" y="1613430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(African)</a:t>
            </a:r>
            <a:endParaRPr lang="en-US" dirty="0"/>
          </a:p>
        </p:txBody>
      </p:sp>
      <p:pic>
        <p:nvPicPr>
          <p:cNvPr id="7" name="Content Placeholder 6" descr="Negroid Head Hair Shaf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914" r="-20914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Rabbit</a:t>
            </a:r>
            <a:endParaRPr lang="en-US" dirty="0"/>
          </a:p>
        </p:txBody>
      </p:sp>
      <p:pic>
        <p:nvPicPr>
          <p:cNvPr id="4" name="Content Placeholder 3" descr="Rabbit hai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095" r="-909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Seal</a:t>
            </a:r>
            <a:endParaRPr lang="en-US" dirty="0"/>
          </a:p>
        </p:txBody>
      </p:sp>
      <p:pic>
        <p:nvPicPr>
          <p:cNvPr id="4" name="Content Placeholder 3" descr="Seal Hai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368" r="-636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</a:t>
            </a:r>
            <a:endParaRPr lang="en-US" dirty="0"/>
          </a:p>
        </p:txBody>
      </p:sp>
      <p:pic>
        <p:nvPicPr>
          <p:cNvPr id="4" name="Content Placeholder 3" descr="Bat Hair.jpg"/>
          <p:cNvPicPr>
            <a:picLocks noGrp="1" noChangeAspect="1"/>
          </p:cNvPicPr>
          <p:nvPr>
            <p:ph idx="1"/>
          </p:nvPr>
        </p:nvPicPr>
        <p:blipFill>
          <a:blip r:embed="rId2"/>
          <a:srcRect t="-413" b="-41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(Caucasian) </a:t>
            </a:r>
            <a:endParaRPr lang="en-US" dirty="0"/>
          </a:p>
        </p:txBody>
      </p:sp>
      <p:pic>
        <p:nvPicPr>
          <p:cNvPr id="4" name="Content Placeholder 3" descr="Caucasian Head Hai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174" r="-2117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 Shaft (Caucasian)</a:t>
            </a:r>
            <a:endParaRPr lang="en-US" dirty="0"/>
          </a:p>
        </p:txBody>
      </p:sp>
      <p:pic>
        <p:nvPicPr>
          <p:cNvPr id="4" name="Content Placeholder 3" descr="Caucasoid hair shaf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0312" r="-8031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Deer</a:t>
            </a:r>
            <a:endParaRPr lang="en-US" dirty="0"/>
          </a:p>
        </p:txBody>
      </p:sp>
      <p:pic>
        <p:nvPicPr>
          <p:cNvPr id="4" name="Content Placeholder 3" descr="Deer Hai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290" r="-429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</a:t>
            </a:r>
            <a:endParaRPr lang="en-US" dirty="0"/>
          </a:p>
        </p:txBody>
      </p:sp>
      <p:pic>
        <p:nvPicPr>
          <p:cNvPr id="4" name="Content Placeholder 3" descr="Dog hai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4940" r="-1494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Dyed Human Hair</a:t>
            </a:r>
            <a:endParaRPr lang="en-US" dirty="0"/>
          </a:p>
        </p:txBody>
      </p:sp>
      <p:pic>
        <p:nvPicPr>
          <p:cNvPr id="4" name="Content Placeholder 3" descr="Dyed Human Hai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926" r="-792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(Asian)</a:t>
            </a:r>
            <a:endParaRPr lang="en-US" dirty="0"/>
          </a:p>
        </p:txBody>
      </p:sp>
      <p:pic>
        <p:nvPicPr>
          <p:cNvPr id="4" name="Content Placeholder 3" descr="mongoloid hair shaf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9099" r="-5909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31</Words>
  <Application>Microsoft Macintosh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Hair Examples</vt:lpstr>
      <vt:lpstr>Bat</vt:lpstr>
      <vt:lpstr>Cat</vt:lpstr>
      <vt:lpstr>Human (Caucasian) </vt:lpstr>
      <vt:lpstr>Hair Shaft (Caucasian)</vt:lpstr>
      <vt:lpstr>Deer</vt:lpstr>
      <vt:lpstr>Dog</vt:lpstr>
      <vt:lpstr>Dyed Human Hair</vt:lpstr>
      <vt:lpstr>Human (Asian)</vt:lpstr>
      <vt:lpstr>Mink</vt:lpstr>
      <vt:lpstr>Moose</vt:lpstr>
      <vt:lpstr>Human (African)</vt:lpstr>
      <vt:lpstr>Rabbit</vt:lpstr>
      <vt:lpstr>Rat</vt:lpstr>
      <vt:lpstr>Seal</vt:lpstr>
    </vt:vector>
  </TitlesOfParts>
  <Company>HCPSS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Hair Examples</dc:title>
  <dc:creator>Howard County Administrator</dc:creator>
  <cp:lastModifiedBy>Howard County Administrator</cp:lastModifiedBy>
  <cp:revision>3</cp:revision>
  <dcterms:created xsi:type="dcterms:W3CDTF">2015-04-15T16:32:58Z</dcterms:created>
  <dcterms:modified xsi:type="dcterms:W3CDTF">2015-04-15T16:34:04Z</dcterms:modified>
</cp:coreProperties>
</file>