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1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242C-DF83-F24C-A4C0-626EBB25BDF0}" type="datetimeFigureOut">
              <a:rPr lang="en-US" smtClean="0"/>
              <a:t>4/13/15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A5FB-F772-D545-9D1D-8275232BFE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242C-DF83-F24C-A4C0-626EBB25BDF0}" type="datetimeFigureOut">
              <a:rPr lang="en-US" smtClean="0"/>
              <a:t>4/13/15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A5FB-F772-D545-9D1D-8275232BFE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242C-DF83-F24C-A4C0-626EBB25BDF0}" type="datetimeFigureOut">
              <a:rPr lang="en-US" smtClean="0"/>
              <a:t>4/13/15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A5FB-F772-D545-9D1D-8275232BFE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242C-DF83-F24C-A4C0-626EBB25BDF0}" type="datetimeFigureOut">
              <a:rPr lang="en-US" smtClean="0"/>
              <a:t>4/13/15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A5FB-F772-D545-9D1D-8275232BFE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242C-DF83-F24C-A4C0-626EBB25BDF0}" type="datetimeFigureOut">
              <a:rPr lang="en-US" smtClean="0"/>
              <a:t>4/13/15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A5FB-F772-D545-9D1D-8275232BFE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242C-DF83-F24C-A4C0-626EBB25BDF0}" type="datetimeFigureOut">
              <a:rPr lang="en-US" smtClean="0"/>
              <a:t>4/13/15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A5FB-F772-D545-9D1D-8275232BFE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242C-DF83-F24C-A4C0-626EBB25BDF0}" type="datetimeFigureOut">
              <a:rPr lang="en-US" smtClean="0"/>
              <a:t>4/13/15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A5FB-F772-D545-9D1D-8275232BFE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242C-DF83-F24C-A4C0-626EBB25BDF0}" type="datetimeFigureOut">
              <a:rPr lang="en-US" smtClean="0"/>
              <a:t>4/13/15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A5FB-F772-D545-9D1D-8275232BFE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242C-DF83-F24C-A4C0-626EBB25BDF0}" type="datetimeFigureOut">
              <a:rPr lang="en-US" smtClean="0"/>
              <a:t>4/13/15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A5FB-F772-D545-9D1D-8275232BFE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242C-DF83-F24C-A4C0-626EBB25BDF0}" type="datetimeFigureOut">
              <a:rPr lang="en-US" smtClean="0"/>
              <a:t>4/13/15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A5FB-F772-D545-9D1D-8275232BFE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242C-DF83-F24C-A4C0-626EBB25BDF0}" type="datetimeFigureOut">
              <a:rPr lang="en-US" smtClean="0"/>
              <a:t>4/13/15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A5FB-F772-D545-9D1D-8275232BFE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8242C-DF83-F24C-A4C0-626EBB25BDF0}" type="datetimeFigureOut">
              <a:rPr lang="en-US" smtClean="0"/>
              <a:t>4/13/15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CA5FB-F772-D545-9D1D-8275232BFE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2187451"/>
            <a:ext cx="9144000" cy="6096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Can you identify the types of fibers shown?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TextBox 24"/>
          <p:cNvSpPr txBox="1">
            <a:spLocks noChangeArrowheads="1"/>
          </p:cNvSpPr>
          <p:nvPr/>
        </p:nvSpPr>
        <p:spPr bwMode="auto">
          <a:xfrm>
            <a:off x="304800" y="3102476"/>
            <a:ext cx="85344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just"/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Think About It … </a:t>
            </a:r>
          </a:p>
          <a:p>
            <a:pPr algn="just"/>
            <a:endParaRPr lang="en-US" sz="10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Tx/>
              <a:buAutoNum type="arabicParenBoth"/>
            </a:pPr>
            <a:r>
              <a:rPr lang="en-US" sz="1600" dirty="0">
                <a:latin typeface="Times New Roman" charset="0"/>
                <a:ea typeface="Times New Roman" charset="0"/>
                <a:cs typeface="Times New Roman" charset="0"/>
              </a:rPr>
              <a:t>Which samples are natural fibers?</a:t>
            </a:r>
          </a:p>
          <a:p>
            <a:pPr algn="just"/>
            <a:endParaRPr lang="en-US" sz="16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n-US" sz="1600" dirty="0">
                <a:latin typeface="Times New Roman" charset="0"/>
                <a:ea typeface="Times New Roman" charset="0"/>
                <a:cs typeface="Times New Roman" charset="0"/>
              </a:rPr>
              <a:t>(2) Which samples are synthetic fibers?</a:t>
            </a:r>
          </a:p>
          <a:p>
            <a:pPr algn="just"/>
            <a:endParaRPr lang="en-US" sz="16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n-US" sz="1600" dirty="0">
                <a:latin typeface="Times New Roman" charset="0"/>
                <a:ea typeface="Times New Roman" charset="0"/>
                <a:cs typeface="Times New Roman" charset="0"/>
              </a:rPr>
              <a:t>(3) What characteristics can be used to identify fiber samples?</a:t>
            </a:r>
          </a:p>
          <a:p>
            <a:pPr algn="just"/>
            <a:r>
              <a:rPr lang="en-US" sz="16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3" descr="acryl.JPG"/>
          <p:cNvPicPr>
            <a:picLocks noChangeAspect="1"/>
          </p:cNvPicPr>
          <p:nvPr/>
        </p:nvPicPr>
        <p:blipFill>
          <a:blip r:embed="rId2"/>
          <a:srcRect t="8333" b="9721"/>
          <a:stretch>
            <a:fillRect/>
          </a:stretch>
        </p:blipFill>
        <p:spPr bwMode="auto">
          <a:xfrm>
            <a:off x="304800" y="914400"/>
            <a:ext cx="8242765" cy="5403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0"/>
          <p:cNvSpPr>
            <a:spLocks noChangeArrowheads="1"/>
          </p:cNvSpPr>
          <p:nvPr/>
        </p:nvSpPr>
        <p:spPr bwMode="auto">
          <a:xfrm>
            <a:off x="76200" y="71735"/>
            <a:ext cx="68480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9050">
                  <a:solidFill>
                    <a:schemeClr val="tx1"/>
                  </a:solidFill>
                </a:ln>
                <a:solidFill>
                  <a:srgbClr val="FFFF00"/>
                </a:solidFill>
                <a:ea typeface="+mn-ea"/>
              </a:rPr>
              <a:t>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4" descr="cotton2_100X.JPG"/>
          <p:cNvPicPr>
            <a:picLocks noChangeAspect="1"/>
          </p:cNvPicPr>
          <p:nvPr/>
        </p:nvPicPr>
        <p:blipFill>
          <a:blip r:embed="rId2"/>
          <a:srcRect t="8333" b="9721"/>
          <a:stretch>
            <a:fillRect/>
          </a:stretch>
        </p:blipFill>
        <p:spPr bwMode="auto">
          <a:xfrm>
            <a:off x="749300" y="1295400"/>
            <a:ext cx="7786402" cy="5102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1"/>
          <p:cNvSpPr>
            <a:spLocks noChangeArrowheads="1"/>
          </p:cNvSpPr>
          <p:nvPr/>
        </p:nvSpPr>
        <p:spPr bwMode="auto">
          <a:xfrm>
            <a:off x="407193" y="371475"/>
            <a:ext cx="6842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9050">
                  <a:solidFill>
                    <a:schemeClr val="tx1"/>
                  </a:solidFill>
                </a:ln>
                <a:solidFill>
                  <a:srgbClr val="FFFF00"/>
                </a:solidFill>
                <a:ea typeface="+mn-ea"/>
              </a:rPr>
              <a:t>B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6" descr="nylon.JPG"/>
          <p:cNvPicPr>
            <a:picLocks noChangeAspect="1"/>
          </p:cNvPicPr>
          <p:nvPr/>
        </p:nvPicPr>
        <p:blipFill>
          <a:blip r:embed="rId2"/>
          <a:srcRect t="8333" b="9721"/>
          <a:stretch>
            <a:fillRect/>
          </a:stretch>
        </p:blipFill>
        <p:spPr bwMode="auto">
          <a:xfrm>
            <a:off x="625510" y="914400"/>
            <a:ext cx="7927647" cy="5196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2"/>
          <p:cNvSpPr>
            <a:spLocks noChangeArrowheads="1"/>
          </p:cNvSpPr>
          <p:nvPr/>
        </p:nvSpPr>
        <p:spPr bwMode="auto">
          <a:xfrm>
            <a:off x="283403" y="-9525"/>
            <a:ext cx="6842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9050">
                  <a:solidFill>
                    <a:schemeClr val="tx1"/>
                  </a:solidFill>
                </a:ln>
                <a:solidFill>
                  <a:srgbClr val="FFFF00"/>
                </a:solidFill>
                <a:ea typeface="+mn-ea"/>
              </a:rPr>
              <a:t>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9" descr="poly.JPG"/>
          <p:cNvPicPr>
            <a:picLocks noChangeAspect="1"/>
          </p:cNvPicPr>
          <p:nvPr/>
        </p:nvPicPr>
        <p:blipFill>
          <a:blip r:embed="rId2"/>
          <a:srcRect t="8333" b="9721"/>
          <a:stretch>
            <a:fillRect/>
          </a:stretch>
        </p:blipFill>
        <p:spPr bwMode="auto">
          <a:xfrm>
            <a:off x="304800" y="990599"/>
            <a:ext cx="8312666" cy="5448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3"/>
          <p:cNvSpPr>
            <a:spLocks noChangeArrowheads="1"/>
          </p:cNvSpPr>
          <p:nvPr/>
        </p:nvSpPr>
        <p:spPr bwMode="auto">
          <a:xfrm>
            <a:off x="304800" y="0"/>
            <a:ext cx="6842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9050">
                  <a:solidFill>
                    <a:schemeClr val="tx1"/>
                  </a:solidFill>
                </a:ln>
                <a:solidFill>
                  <a:srgbClr val="FFFF00"/>
                </a:solidFill>
                <a:ea typeface="+mn-ea"/>
              </a:rPr>
              <a:t>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0" descr="rayon2.JPG"/>
          <p:cNvPicPr>
            <a:picLocks noChangeAspect="1"/>
          </p:cNvPicPr>
          <p:nvPr/>
        </p:nvPicPr>
        <p:blipFill>
          <a:blip r:embed="rId2"/>
          <a:srcRect l="18384" t="9721" b="23611"/>
          <a:stretch>
            <a:fillRect/>
          </a:stretch>
        </p:blipFill>
        <p:spPr bwMode="auto">
          <a:xfrm>
            <a:off x="673100" y="990599"/>
            <a:ext cx="7831942" cy="5117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4"/>
          <p:cNvSpPr>
            <a:spLocks noChangeArrowheads="1"/>
          </p:cNvSpPr>
          <p:nvPr/>
        </p:nvSpPr>
        <p:spPr bwMode="auto">
          <a:xfrm>
            <a:off x="350043" y="66675"/>
            <a:ext cx="6461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9050">
                  <a:solidFill>
                    <a:schemeClr val="tx1"/>
                  </a:solidFill>
                </a:ln>
                <a:solidFill>
                  <a:srgbClr val="FFFF00"/>
                </a:solidFill>
                <a:ea typeface="+mn-ea"/>
              </a:rPr>
              <a:t>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3" descr="wool2.JPG"/>
          <p:cNvPicPr>
            <a:picLocks noChangeAspect="1"/>
          </p:cNvPicPr>
          <p:nvPr/>
        </p:nvPicPr>
        <p:blipFill>
          <a:blip r:embed="rId2"/>
          <a:srcRect t="8333" b="9721"/>
          <a:stretch>
            <a:fillRect/>
          </a:stretch>
        </p:blipFill>
        <p:spPr bwMode="auto">
          <a:xfrm>
            <a:off x="352194" y="990600"/>
            <a:ext cx="7979376" cy="5230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5"/>
          <p:cNvSpPr>
            <a:spLocks noChangeArrowheads="1"/>
          </p:cNvSpPr>
          <p:nvPr/>
        </p:nvSpPr>
        <p:spPr bwMode="auto">
          <a:xfrm>
            <a:off x="352194" y="0"/>
            <a:ext cx="6080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9050">
                  <a:solidFill>
                    <a:schemeClr val="tx1"/>
                  </a:solidFill>
                </a:ln>
                <a:solidFill>
                  <a:srgbClr val="FFFF00"/>
                </a:solidFill>
                <a:ea typeface="+mn-ea"/>
              </a:rPr>
              <a:t>F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48</Words>
  <Application>Microsoft Macintosh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Howard County Administrator</dc:creator>
  <cp:lastModifiedBy>Howard County Administrator</cp:lastModifiedBy>
  <cp:revision>1</cp:revision>
  <dcterms:created xsi:type="dcterms:W3CDTF">2015-04-13T14:59:25Z</dcterms:created>
  <dcterms:modified xsi:type="dcterms:W3CDTF">2015-04-13T15:03:11Z</dcterms:modified>
</cp:coreProperties>
</file>