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293192"/>
            <a:ext cx="7662864" cy="3744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69D29E-9CF5-3B41-ACFA-9D65FF0741C1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67F814-B406-354E-9FF2-5158AAED1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Review Packet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Q27. Name and describe the least intrusive method for obtaining a DNA standard/reference.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buccal</a:t>
            </a:r>
            <a:r>
              <a:rPr lang="en-US" dirty="0" smtClean="0"/>
              <a:t> swab (a swab of the inside of a cheek) is the least intrusive method for obtaining a DNA standard.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Q29. List the sequence of bases…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 C T T A G C G T T A G C T G G A 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Q15. What is a short tandem repeat (STR)?  Why are </a:t>
            </a:r>
            <a:r>
              <a:rPr lang="en-US" sz="4000" dirty="0" err="1" smtClean="0"/>
              <a:t>STRs</a:t>
            </a:r>
            <a:r>
              <a:rPr lang="en-US" sz="4000" dirty="0" smtClean="0"/>
              <a:t> so attractive to forensic scientists?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STR is a region of a DNA molecule that contains short segments consisting of three to seven repeating base pairs.  </a:t>
            </a:r>
          </a:p>
          <a:p>
            <a:r>
              <a:rPr lang="en-US" dirty="0" err="1" smtClean="0"/>
              <a:t>STRs</a:t>
            </a:r>
            <a:r>
              <a:rPr lang="en-US" dirty="0" smtClean="0"/>
              <a:t> are attractive to FS because hundreds of different types of </a:t>
            </a:r>
            <a:r>
              <a:rPr lang="en-US" dirty="0" err="1" smtClean="0"/>
              <a:t>STRs</a:t>
            </a:r>
            <a:r>
              <a:rPr lang="en-US" dirty="0" smtClean="0"/>
              <a:t> are found in human genes. The more </a:t>
            </a:r>
            <a:r>
              <a:rPr lang="en-US" dirty="0" err="1" smtClean="0"/>
              <a:t>STRs</a:t>
            </a:r>
            <a:r>
              <a:rPr lang="en-US" dirty="0" smtClean="0"/>
              <a:t> one can characterize, the smaller the percentage of the population from which these </a:t>
            </a:r>
            <a:r>
              <a:rPr lang="en-US" dirty="0" err="1" smtClean="0"/>
              <a:t>STRs</a:t>
            </a:r>
            <a:r>
              <a:rPr lang="en-US" dirty="0" smtClean="0"/>
              <a:t> can come, thus making it easier to positively link biological evidence with a particular suspect.  Also, </a:t>
            </a:r>
            <a:r>
              <a:rPr lang="en-US" dirty="0" err="1" smtClean="0"/>
              <a:t>STRs</a:t>
            </a:r>
            <a:r>
              <a:rPr lang="en-US" dirty="0" smtClean="0"/>
              <a:t> can be replicated by PCR.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Q. 16 How does the number of </a:t>
            </a:r>
            <a:r>
              <a:rPr lang="en-US" sz="3200" dirty="0" err="1" smtClean="0"/>
              <a:t>STRs</a:t>
            </a:r>
            <a:r>
              <a:rPr lang="en-US" sz="3200" dirty="0" smtClean="0"/>
              <a:t> characterized relate to the frequency of occurrence of the analyzed sample in the general population?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greater </a:t>
            </a:r>
            <a:r>
              <a:rPr lang="en-US" dirty="0" smtClean="0"/>
              <a:t>the number of </a:t>
            </a:r>
            <a:r>
              <a:rPr lang="en-US" dirty="0" err="1" smtClean="0"/>
              <a:t>STRs</a:t>
            </a:r>
            <a:r>
              <a:rPr lang="en-US" dirty="0" smtClean="0"/>
              <a:t> characterized, the </a:t>
            </a:r>
            <a:r>
              <a:rPr lang="en-US" b="1" dirty="0" smtClean="0"/>
              <a:t>smaller </a:t>
            </a:r>
            <a:r>
              <a:rPr lang="en-US" dirty="0" smtClean="0"/>
              <a:t>the frequency of occurrence of the analyzed sample in the general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Q19. List two differences between nuclear DNA and mitochondrial DNA.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Nuclear DNA is found in the nucleus and inherited from both parents.</a:t>
            </a:r>
          </a:p>
          <a:p>
            <a:r>
              <a:rPr lang="en-US" smtClean="0"/>
              <a:t>Mitochondrial DNA is found outside the nucleus in the mitochondria and inherited from the mother.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Q20. Name one advantage and three disadvantages of </a:t>
            </a:r>
            <a:r>
              <a:rPr lang="en-US" sz="3600" dirty="0" err="1" smtClean="0"/>
              <a:t>mtDNA</a:t>
            </a:r>
            <a:r>
              <a:rPr lang="en-US" sz="3600" dirty="0" smtClean="0"/>
              <a:t> analysis compared to nuclear DNA profiling.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advantage is it is significantly more sensitive than nuclear DNA profiling.</a:t>
            </a:r>
          </a:p>
          <a:p>
            <a:r>
              <a:rPr lang="en-US" smtClean="0"/>
              <a:t>Disadvantages:</a:t>
            </a:r>
          </a:p>
          <a:p>
            <a:pPr lvl="1"/>
            <a:r>
              <a:rPr lang="en-US" smtClean="0"/>
              <a:t>More time consuming</a:t>
            </a:r>
          </a:p>
          <a:p>
            <a:pPr lvl="1"/>
            <a:r>
              <a:rPr lang="en-US" smtClean="0"/>
              <a:t>More costly</a:t>
            </a:r>
          </a:p>
          <a:p>
            <a:pPr lvl="1"/>
            <a:r>
              <a:rPr lang="en-US" smtClean="0"/>
              <a:t>Has far less discriminating power than STRs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Q21. What is CODIS?  How is CODIS useful to forensic scientists?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CODIS (Combined DNA Index System) is a computer software program developed by the FBI that maintains local, state, and national databases of DNA profiles from convicted offenders, unsolved- crime scene evidence, and profiles of missing people.</a:t>
            </a:r>
          </a:p>
          <a:p>
            <a:r>
              <a:rPr lang="en-US" smtClean="0"/>
              <a:t>CODIS is useful to FS because it allows them to compare DNA types recovered from crime scene evidence to those of convicted sex offenders and criminals.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Q23. What type of gloves should an evidence collector wear when handling biological evidence?  Name two reasons he or she should wear this type of glove.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evidence collector should wear latex gloves because:</a:t>
            </a:r>
          </a:p>
          <a:p>
            <a:pPr lvl="1"/>
            <a:r>
              <a:rPr lang="en-US" dirty="0" smtClean="0"/>
              <a:t>1) Biological evidence should be assumed to be infectious.</a:t>
            </a:r>
          </a:p>
          <a:p>
            <a:pPr lvl="1"/>
            <a:r>
              <a:rPr lang="en-US" dirty="0" smtClean="0"/>
              <a:t>2) It reduces the possibility of contamination.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Q24. What type of packaging should not be used for biological evidence?  Why? What should be used?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19652"/>
            <a:ext cx="7662864" cy="3744071"/>
          </a:xfrm>
        </p:spPr>
        <p:txBody>
          <a:bodyPr/>
          <a:lstStyle/>
          <a:p>
            <a:r>
              <a:rPr lang="en-US" dirty="0" smtClean="0"/>
              <a:t>Plastic or air-tight packaging should not be used for biological evidence, because the moisture could let bacteria and fungi grow, which can destroy DNA.</a:t>
            </a:r>
          </a:p>
          <a:p>
            <a:r>
              <a:rPr lang="en-US" dirty="0" smtClean="0"/>
              <a:t>Evidence should be packaged in a paper bag or well-ventilated box.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Q25. How should packages containing biological evidence be stored until they are delivered to a lab?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should be refrigerated or stored in a cool location until they can be delivered.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NA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DNA.thmx</Template>
  <TotalTime>1</TotalTime>
  <Words>549</Words>
  <Application>Microsoft Macintosh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DNA</vt:lpstr>
      <vt:lpstr>DNA Review Packet</vt:lpstr>
      <vt:lpstr>Q15. What is a short tandem repeat (STR)?  Why are STRs so attractive to forensic scientists? </vt:lpstr>
      <vt:lpstr>Q. 16 How does the number of STRs characterized relate to the frequency of occurrence of the analyzed sample in the general population? </vt:lpstr>
      <vt:lpstr>Q19. List two differences between nuclear DNA and mitochondrial DNA. </vt:lpstr>
      <vt:lpstr>Q20. Name one advantage and three disadvantages of mtDNA analysis compared to nuclear DNA profiling. </vt:lpstr>
      <vt:lpstr>Q21. What is CODIS?  How is CODIS useful to forensic scientists? </vt:lpstr>
      <vt:lpstr>Q23. What type of gloves should an evidence collector wear when handling biological evidence?  Name two reasons he or she should wear this type of glove.</vt:lpstr>
      <vt:lpstr>Q24. What type of packaging should not be used for biological evidence?  Why? What should be used?</vt:lpstr>
      <vt:lpstr>Q25. How should packages containing biological evidence be stored until they are delivered to a lab?</vt:lpstr>
      <vt:lpstr>Q27. Name and describe the least intrusive method for obtaining a DNA standard/reference.</vt:lpstr>
      <vt:lpstr>Q29. List the sequence of bases…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Review Packet</dc:title>
  <dc:creator>Howard County Administrator</dc:creator>
  <cp:lastModifiedBy>Howard County Administrator</cp:lastModifiedBy>
  <cp:revision>1</cp:revision>
  <dcterms:created xsi:type="dcterms:W3CDTF">2014-12-08T20:36:56Z</dcterms:created>
  <dcterms:modified xsi:type="dcterms:W3CDTF">2014-12-08T20:37:42Z</dcterms:modified>
</cp:coreProperties>
</file>