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533400"/>
            <a:ext cx="3962400" cy="3124200"/>
          </a:xfrm>
        </p:spPr>
        <p:txBody>
          <a:bodyPr anchor="ctr"/>
          <a:lstStyle>
            <a:lvl1pPr marL="0" indent="0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3886200" cy="1447800"/>
          </a:xfrm>
        </p:spPr>
        <p:txBody>
          <a:bodyPr anchor="ctr"/>
          <a:lstStyle>
            <a:lvl1pPr marL="0" indent="0">
              <a:buClr>
                <a:schemeClr val="tx1"/>
              </a:buClr>
              <a:buFontTx/>
              <a:buNone/>
              <a:defRPr>
                <a:solidFill>
                  <a:srgbClr val="CC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172" name="Picture 4" descr="j028929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75200" y="304800"/>
            <a:ext cx="4144963" cy="62484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133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4191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8929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28600" y="228600"/>
            <a:ext cx="758825" cy="1143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74638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0"/>
            <a:ext cx="8534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CC0000"/>
                </a:solidFill>
              </a:defRPr>
            </a:lvl1pPr>
          </a:lstStyle>
          <a:p>
            <a:fld id="{1CBF7B2E-D7D6-E744-B26B-3D3F8732450F}" type="datetimeFigureOut">
              <a:rPr lang="en-US" smtClean="0"/>
              <a:pPr/>
              <a:t>9/2/14</a:t>
            </a:fld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553200"/>
            <a:ext cx="495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CC0000"/>
                </a:solidFill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CC0000"/>
                </a:solidFill>
              </a:defRPr>
            </a:lvl1pPr>
          </a:lstStyle>
          <a:p>
            <a:fld id="{27B4AE0C-7D53-994B-9375-F9CB8B8B5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+mj-lt"/>
          <a:ea typeface="+mj-ea"/>
          <a:cs typeface="+mj-cs"/>
        </a:defRPr>
      </a:lvl1pPr>
      <a:lvl2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2pPr>
      <a:lvl3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3pPr>
      <a:lvl4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4pPr>
      <a:lvl5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5pPr>
      <a:lvl6pPr marL="8001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6pPr>
      <a:lvl7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7pPr>
      <a:lvl8pPr marL="17145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8pPr>
      <a:lvl9pPr marL="21717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defRPr sz="44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Arial" charset="0"/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YbOSmYme6Y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Safety, Precision &amp; Accuracy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9/2/14 Chemistry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a safety contract and read over it.</a:t>
            </a:r>
          </a:p>
          <a:p>
            <a:r>
              <a:rPr lang="en-US" dirty="0" smtClean="0"/>
              <a:t>Which is the most important safety rule, in your opinion? Why?</a:t>
            </a:r>
          </a:p>
          <a:p>
            <a:r>
              <a:rPr lang="en-US" dirty="0" smtClean="0"/>
              <a:t>HW: What Not To Do Lab 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Explain safety precautions for the chemistry lab.</a:t>
            </a:r>
          </a:p>
          <a:p>
            <a:pPr lvl="1"/>
            <a:r>
              <a:rPr lang="en-US" dirty="0" smtClean="0"/>
              <a:t>Define and apply concepts of precision and accuracy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Missing Forms – Pd.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4747465"/>
          </a:xfrm>
        </p:spPr>
        <p:txBody>
          <a:bodyPr>
            <a:normAutofit/>
          </a:bodyPr>
          <a:lstStyle/>
          <a:p>
            <a:r>
              <a:rPr lang="en-US" dirty="0" smtClean="0"/>
              <a:t>Parent Sign– Off AND Self- Inventory</a:t>
            </a:r>
          </a:p>
          <a:p>
            <a:pPr lvl="1"/>
            <a:r>
              <a:rPr lang="en-US" dirty="0" smtClean="0"/>
              <a:t>Chris B.</a:t>
            </a:r>
          </a:p>
          <a:p>
            <a:pPr lvl="1"/>
            <a:r>
              <a:rPr lang="en-US" dirty="0" err="1" smtClean="0"/>
              <a:t>Amoyiah</a:t>
            </a:r>
            <a:r>
              <a:rPr lang="en-US" dirty="0" smtClean="0"/>
              <a:t> J.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Parent Letter ONLY</a:t>
            </a:r>
          </a:p>
          <a:p>
            <a:pPr lvl="1"/>
            <a:r>
              <a:rPr lang="en-US" dirty="0" smtClean="0"/>
              <a:t>Scott B.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Let’s watch the safety videos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DVD</a:t>
            </a:r>
            <a:endParaRPr lang="en-US" sz="2800" dirty="0" smtClean="0"/>
          </a:p>
          <a:p>
            <a:pPr lvl="1"/>
            <a:r>
              <a:rPr lang="en-US" sz="3200" dirty="0" smtClean="0">
                <a:hlinkClick r:id="rId2"/>
              </a:rPr>
              <a:t>https://www.youtube.com/watch?v=XYbOSmYme6Y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  <a:p>
            <a:r>
              <a:rPr lang="en-US" sz="3200" dirty="0" smtClean="0"/>
              <a:t>We will also do a safety “tour” of the room and look at the safety contract.</a:t>
            </a:r>
          </a:p>
          <a:p>
            <a:r>
              <a:rPr lang="en-US" sz="3200" dirty="0" smtClean="0"/>
              <a:t>Do you know what to do for the drills?</a:t>
            </a:r>
          </a:p>
          <a:p>
            <a:pPr lvl="1"/>
            <a:r>
              <a:rPr lang="en-US" sz="3200" dirty="0" smtClean="0"/>
              <a:t>Fire? Duck, cover, and hold? Lockdown? </a:t>
            </a:r>
          </a:p>
          <a:p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&amp;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prepare to take notes.</a:t>
            </a:r>
          </a:p>
          <a:p>
            <a:r>
              <a:rPr lang="en-US" sz="3200" dirty="0" smtClean="0"/>
              <a:t>Precision and Accuracy Activity:</a:t>
            </a:r>
          </a:p>
          <a:p>
            <a:pPr lvl="1"/>
            <a:r>
              <a:rPr lang="en-US" sz="2800" dirty="0" smtClean="0"/>
              <a:t>I will draw a target on the board and explain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&amp;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379" y="1572768"/>
            <a:ext cx="8296907" cy="499494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What is precision?</a:t>
            </a:r>
          </a:p>
          <a:p>
            <a:pPr lvl="1"/>
            <a:r>
              <a:rPr lang="en-US" sz="2800" dirty="0" smtClean="0"/>
              <a:t>Precision is how close a series of measurements are to each other.</a:t>
            </a:r>
          </a:p>
          <a:p>
            <a:r>
              <a:rPr lang="en-US" sz="3200" dirty="0" smtClean="0"/>
              <a:t>What is accuracy?</a:t>
            </a:r>
          </a:p>
          <a:p>
            <a:pPr lvl="1"/>
            <a:r>
              <a:rPr lang="en-US" sz="2800" dirty="0" smtClean="0"/>
              <a:t>Accuracy is how close a measurement is to a “standard”. For example, the center of a </a:t>
            </a:r>
            <a:r>
              <a:rPr lang="en-US" sz="2800" dirty="0" err="1" smtClean="0"/>
              <a:t>bullseye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Sports Examples</a:t>
            </a:r>
            <a:br>
              <a:rPr lang="en-US" dirty="0" smtClean="0"/>
            </a:br>
            <a:r>
              <a:rPr lang="en-US" dirty="0" smtClean="0"/>
              <a:t>Which requires P or A?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31469" b="-31469"/>
          <a:stretch>
            <a:fillRect/>
          </a:stretch>
        </p:blipFill>
        <p:spPr>
          <a:xfrm>
            <a:off x="752474" y="1147930"/>
            <a:ext cx="3703320" cy="4525963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52474" y="5084263"/>
            <a:ext cx="37117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http://blog.affinitymed.com/wp-content/uploads/2009/06/6-7-09-kobe-shooting-in-the-paint-small.jpg</a:t>
            </a:r>
            <a:endParaRPr lang="en-US" sz="1400" dirty="0"/>
          </a:p>
        </p:txBody>
      </p:sp>
      <p:sp>
        <p:nvSpPr>
          <p:cNvPr id="13" name="Rectangle 12"/>
          <p:cNvSpPr/>
          <p:nvPr/>
        </p:nvSpPr>
        <p:spPr>
          <a:xfrm>
            <a:off x="4572000" y="5084263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smtClean="0"/>
              <a:t>http://i.cdn.turner.com/si/multimedia/photo_gallery/0808/oly.phelps.sequence/images/opgm-37117-mid.jpg</a:t>
            </a:r>
            <a:endParaRPr lang="en-US" sz="1400" dirty="0"/>
          </a:p>
        </p:txBody>
      </p:sp>
      <p:pic>
        <p:nvPicPr>
          <p:cNvPr id="16" name="Content Placeholder 1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30581" b="-30581"/>
          <a:stretch>
            <a:fillRect/>
          </a:stretch>
        </p:blipFill>
        <p:spPr>
          <a:xfrm>
            <a:off x="4661647" y="1147930"/>
            <a:ext cx="3703320" cy="4525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proper way to smell </a:t>
            </a:r>
            <a:r>
              <a:rPr lang="en-US" smtClean="0"/>
              <a:t>a chemical?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emistry">
  <a:themeElements>
    <a:clrScheme name="BeakersandTubes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akersandTubes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eakersandTubes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akersandTubes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kersandTubes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Chemistry.thmx</Template>
  <TotalTime>218</TotalTime>
  <Words>293</Words>
  <Application>Microsoft Macintosh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Chemistry</vt:lpstr>
      <vt:lpstr>Safety, Precision &amp; Accuracy</vt:lpstr>
      <vt:lpstr>Drill</vt:lpstr>
      <vt:lpstr>Objectives</vt:lpstr>
      <vt:lpstr>Missing Forms – Pd. 1</vt:lpstr>
      <vt:lpstr>Safety</vt:lpstr>
      <vt:lpstr>Precision &amp; Accuracy</vt:lpstr>
      <vt:lpstr>Precision &amp; Accuracy</vt:lpstr>
      <vt:lpstr>Sports Examples Which requires P or A?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Safety, Precision &amp; Accuracy</dc:title>
  <dc:creator>Howard County Administrator</dc:creator>
  <cp:lastModifiedBy>Howard County Administrator</cp:lastModifiedBy>
  <cp:revision>2</cp:revision>
  <dcterms:created xsi:type="dcterms:W3CDTF">2014-09-02T11:00:33Z</dcterms:created>
  <dcterms:modified xsi:type="dcterms:W3CDTF">2014-09-02T11:17:29Z</dcterms:modified>
</cp:coreProperties>
</file>