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3962400" cy="3124200"/>
          </a:xfrm>
        </p:spPr>
        <p:txBody>
          <a:bodyPr anchor="ctr"/>
          <a:lstStyle>
            <a:lvl1pPr marL="0" indent="0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3886200" cy="1447800"/>
          </a:xfrm>
        </p:spPr>
        <p:txBody>
          <a:bodyPr anchor="ctr"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rgbClr val="CC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172" name="Picture 4" descr="j02892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5200" y="304800"/>
            <a:ext cx="4144963" cy="6248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727162-A129-E148-A1DD-FE0B7724205A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81AF3E-C26A-FE41-8ACE-FBFD7AC0B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133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727162-A129-E148-A1DD-FE0B7724205A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81AF3E-C26A-FE41-8ACE-FBFD7AC0B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727162-A129-E148-A1DD-FE0B7724205A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81AF3E-C26A-FE41-8ACE-FBFD7AC0B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727162-A129-E148-A1DD-FE0B7724205A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81AF3E-C26A-FE41-8ACE-FBFD7AC0B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727162-A129-E148-A1DD-FE0B7724205A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81AF3E-C26A-FE41-8ACE-FBFD7AC0B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727162-A129-E148-A1DD-FE0B7724205A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81AF3E-C26A-FE41-8ACE-FBFD7AC0B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727162-A129-E148-A1DD-FE0B7724205A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81AF3E-C26A-FE41-8ACE-FBFD7AC0B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727162-A129-E148-A1DD-FE0B7724205A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81AF3E-C26A-FE41-8ACE-FBFD7AC0B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727162-A129-E148-A1DD-FE0B7724205A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81AF3E-C26A-FE41-8ACE-FBFD7AC0B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727162-A129-E148-A1DD-FE0B7724205A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81AF3E-C26A-FE41-8ACE-FBFD7AC0B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028929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228600"/>
            <a:ext cx="758825" cy="1143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53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CC0000"/>
                </a:solidFill>
              </a:defRPr>
            </a:lvl1pPr>
          </a:lstStyle>
          <a:p>
            <a:fld id="{43727162-A129-E148-A1DD-FE0B7724205A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5532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C0000"/>
                </a:solidFill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553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0000"/>
                </a:solidFill>
              </a:defRPr>
            </a:lvl1pPr>
          </a:lstStyle>
          <a:p>
            <a:fld id="{D981AF3E-C26A-FE41-8ACE-FBFD7AC0B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+mj-lt"/>
          <a:ea typeface="+mj-ea"/>
          <a:cs typeface="+mj-cs"/>
        </a:defRPr>
      </a:lvl1pPr>
      <a:lvl2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2pPr>
      <a:lvl3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3pPr>
      <a:lvl4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4pPr>
      <a:lvl5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5pPr>
      <a:lvl6pPr marL="8001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6pPr>
      <a:lvl7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7pPr>
      <a:lvl8pPr marL="17145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8pPr>
      <a:lvl9pPr marL="21717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8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Method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9/11/14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steps to the scientific method?</a:t>
            </a:r>
          </a:p>
          <a:p>
            <a:r>
              <a:rPr lang="en-US" dirty="0" smtClean="0"/>
              <a:t>Why do scientists use it?</a:t>
            </a:r>
          </a:p>
          <a:p>
            <a:r>
              <a:rPr lang="en-US" dirty="0" smtClean="0"/>
              <a:t>What is the difference between a hypothesis and a theory?</a:t>
            </a:r>
          </a:p>
          <a:p>
            <a:r>
              <a:rPr lang="en-US" dirty="0" smtClean="0"/>
              <a:t>HW: If your procedure is approved, none. </a:t>
            </a:r>
            <a:r>
              <a:rPr lang="en-US" dirty="0" err="1" smtClean="0">
                <a:sym typeface="Wingdings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Use the Scientific Method to design a lab procedure that speeds up the rate of reaction of Alka-Seltzer.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Partners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157405"/>
          <a:ext cx="7250575" cy="5170800"/>
        </p:xfrm>
        <a:graphic>
          <a:graphicData uri="http://schemas.openxmlformats.org/drawingml/2006/table">
            <a:tbl>
              <a:tblPr/>
              <a:tblGrid>
                <a:gridCol w="3739552"/>
                <a:gridCol w="3511023"/>
              </a:tblGrid>
              <a:tr h="430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Arial"/>
                        </a:rPr>
                        <a:t>Carpenter, Benjamin J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latin typeface="Arial"/>
                        </a:rPr>
                        <a:t>Burns, Jakim 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Arial"/>
                        </a:rPr>
                        <a:t>Clary, Anna W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latin typeface="Arial"/>
                        </a:rPr>
                        <a:t>Blackburn, Brett W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latin typeface="Arial"/>
                        </a:rPr>
                        <a:t>Yarrish</a:t>
                      </a:r>
                      <a:r>
                        <a:rPr lang="en-US" sz="2400" b="0" i="0" u="none" strike="noStrike" dirty="0">
                          <a:latin typeface="Arial"/>
                        </a:rPr>
                        <a:t>, Stephanie 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Arial"/>
                        </a:rPr>
                        <a:t>O'Neill, Courtney J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latin typeface="+mn-lt"/>
                        </a:rPr>
                        <a:t>Watson, Ashley N </a:t>
                      </a:r>
                      <a:endParaRPr lang="en-US" sz="24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latin typeface="Arial"/>
                        </a:rPr>
                        <a:t>Federline, Brianna 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latin typeface="Arial"/>
                        </a:rPr>
                        <a:t>Jordan, Amoyiah Lou 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latin typeface="Arial"/>
                        </a:rPr>
                        <a:t>Fellers, Cassidy 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latin typeface="Arial"/>
                        </a:rPr>
                        <a:t>Sraver, Madison 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latin typeface="Arial"/>
                        </a:rPr>
                        <a:t>Johnston, Dylan 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latin typeface="Arial"/>
                        </a:rPr>
                        <a:t>Faulkner, James 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latin typeface="Arial"/>
                        </a:rPr>
                        <a:t>Maharjan, Bini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latin typeface="Arial"/>
                        </a:rPr>
                        <a:t>Boyd, Scott 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latin typeface="Arial"/>
                        </a:rPr>
                        <a:t>Marshall, John 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latin typeface="Arial"/>
                        </a:rPr>
                        <a:t>Braswell, Christopher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latin typeface="Arial"/>
                        </a:rPr>
                        <a:t>Thompson, Kayla 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latin typeface="Arial"/>
                        </a:rPr>
                        <a:t>Noack, Evan 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latin typeface="Arial"/>
                        </a:rPr>
                        <a:t>Von Neida, Jacob 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latin typeface="Arial"/>
                        </a:rPr>
                        <a:t>Rhinevault, Brittany 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 smtClean="0">
                          <a:latin typeface="+mn-lt"/>
                        </a:rPr>
                        <a:t>Weir, </a:t>
                      </a:r>
                      <a:r>
                        <a:rPr lang="en-US" sz="2400" b="0" i="0" u="none" strike="noStrike" dirty="0" err="1" smtClean="0">
                          <a:latin typeface="+mn-lt"/>
                        </a:rPr>
                        <a:t>Kaitlyn</a:t>
                      </a:r>
                      <a:r>
                        <a:rPr lang="en-US" sz="2400" b="0" i="0" u="none" strike="noStrike" dirty="0" smtClean="0">
                          <a:latin typeface="+mn-lt"/>
                        </a:rPr>
                        <a:t>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latin typeface="Arial"/>
                        </a:rPr>
                        <a:t>Walsh, Tessa J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Everyone will do Step 1 together.</a:t>
            </a:r>
          </a:p>
          <a:p>
            <a:r>
              <a:rPr lang="en-US" dirty="0" smtClean="0"/>
              <a:t>When done with Step 1, please return to the desks—sit with your partner.</a:t>
            </a:r>
          </a:p>
          <a:p>
            <a:r>
              <a:rPr lang="en-US" dirty="0" smtClean="0"/>
              <a:t>You may work on Step 2.</a:t>
            </a:r>
          </a:p>
          <a:p>
            <a:r>
              <a:rPr lang="en-US" dirty="0" smtClean="0"/>
              <a:t>Wait to begin Step 3, until we have a class discussion about Step 2.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– Procedure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 and DRY</a:t>
            </a:r>
          </a:p>
          <a:p>
            <a:r>
              <a:rPr lang="en-US" dirty="0" smtClean="0"/>
              <a:t>Make sure you look around the lab when you are designing the experiment and procedure.</a:t>
            </a:r>
          </a:p>
          <a:p>
            <a:r>
              <a:rPr lang="en-US" dirty="0" smtClean="0"/>
              <a:t>ONLY one </a:t>
            </a:r>
            <a:r>
              <a:rPr lang="en-US" i="1" dirty="0" smtClean="0"/>
              <a:t>independent variable</a:t>
            </a:r>
            <a:endParaRPr lang="en-US" dirty="0" smtClean="0"/>
          </a:p>
          <a:p>
            <a:r>
              <a:rPr lang="en-US" dirty="0" smtClean="0"/>
              <a:t>Call Ms. Bloedorn over for help/assistance/approval of procedures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pg. 6—more Dimensional Analysis!  </a:t>
            </a:r>
            <a:r>
              <a:rPr lang="en-US" dirty="0" err="1" smtClean="0"/>
              <a:t>Yay</a:t>
            </a:r>
            <a:r>
              <a:rPr lang="en-US" dirty="0" smtClean="0"/>
              <a:t>! ;)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steps is your procedure?</a:t>
            </a:r>
          </a:p>
          <a:p>
            <a:r>
              <a:rPr lang="en-US" dirty="0" smtClean="0"/>
              <a:t>What is your independent variable?</a:t>
            </a:r>
          </a:p>
          <a:p>
            <a:r>
              <a:rPr lang="en-US" dirty="0" smtClean="0"/>
              <a:t>What is your </a:t>
            </a:r>
            <a:r>
              <a:rPr lang="en-US" smtClean="0"/>
              <a:t>dependent variable?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mistry">
  <a:themeElements>
    <a:clrScheme name="BeakersandTubes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akersandTubes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eakersandTubes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Chemistry.thmx</Template>
  <TotalTime>1955</TotalTime>
  <Words>290</Words>
  <Application>Microsoft Macintosh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Chemistry</vt:lpstr>
      <vt:lpstr>Scientific Method Lab</vt:lpstr>
      <vt:lpstr>Drill</vt:lpstr>
      <vt:lpstr>Objectives</vt:lpstr>
      <vt:lpstr>Lab Partners</vt:lpstr>
      <vt:lpstr>Lab Procedures</vt:lpstr>
      <vt:lpstr>Step 3 – Procedure </vt:lpstr>
      <vt:lpstr>Done?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 Lab</dc:title>
  <dc:creator>Howard County Administrator</dc:creator>
  <cp:lastModifiedBy>Howard County Administrator</cp:lastModifiedBy>
  <cp:revision>3</cp:revision>
  <dcterms:created xsi:type="dcterms:W3CDTF">2014-09-11T11:04:15Z</dcterms:created>
  <dcterms:modified xsi:type="dcterms:W3CDTF">2014-09-12T19:28:56Z</dcterms:modified>
</cp:coreProperties>
</file>