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  <p:sldId id="264" r:id="rId6"/>
    <p:sldId id="260" r:id="rId7"/>
    <p:sldId id="261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2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1328-1A25-4842-A92F-A5CD80F77C13}" type="datetimeFigureOut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5971-D4F8-4646-B48C-D3C4CDD22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1328-1A25-4842-A92F-A5CD80F77C13}" type="datetimeFigureOut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5971-D4F8-4646-B48C-D3C4CDD22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1328-1A25-4842-A92F-A5CD80F77C13}" type="datetimeFigureOut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5971-D4F8-4646-B48C-D3C4CDD22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1328-1A25-4842-A92F-A5CD80F77C13}" type="datetimeFigureOut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5971-D4F8-4646-B48C-D3C4CDD22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1328-1A25-4842-A92F-A5CD80F77C13}" type="datetimeFigureOut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5971-D4F8-4646-B48C-D3C4CDD22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1328-1A25-4842-A92F-A5CD80F77C13}" type="datetimeFigureOut">
              <a:rPr lang="en-US" smtClean="0"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5971-D4F8-4646-B48C-D3C4CDD228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1328-1A25-4842-A92F-A5CD80F77C13}" type="datetimeFigureOut">
              <a:rPr lang="en-US" smtClean="0"/>
              <a:t>6/10/15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5971-D4F8-4646-B48C-D3C4CDD22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1328-1A25-4842-A92F-A5CD80F77C13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5971-D4F8-4646-B48C-D3C4CDD22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1328-1A25-4842-A92F-A5CD80F77C13}" type="datetimeFigureOut">
              <a:rPr lang="en-US" smtClean="0"/>
              <a:t>6/10/15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5971-D4F8-4646-B48C-D3C4CDD22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1328-1A25-4842-A92F-A5CD80F77C13}" type="datetimeFigureOut">
              <a:rPr lang="en-US" smtClean="0"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E75971-D4F8-4646-B48C-D3C4CDD22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1328-1A25-4842-A92F-A5CD80F77C13}" type="datetimeFigureOut">
              <a:rPr lang="en-US" smtClean="0"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5971-D4F8-4646-B48C-D3C4CDD22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4" y="5655428"/>
            <a:ext cx="3574257" cy="1202351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2" y="5656087"/>
            <a:ext cx="9146380" cy="120191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4335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849113">
            <a:off x="115540" y="6361091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7F471328-1A25-4842-A92F-A5CD80F77C13}" type="datetimeFigureOut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2" y="6327949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6" y="6213649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DE75971-D4F8-4646-B48C-D3C4CDD228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Equilibrium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6/11/15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165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factors will increase reaction rate?</a:t>
            </a:r>
          </a:p>
          <a:p>
            <a:r>
              <a:rPr lang="en-US" dirty="0" smtClean="0"/>
              <a:t>What factors will shift an equilibrium?</a:t>
            </a:r>
          </a:p>
          <a:p>
            <a:r>
              <a:rPr lang="en-US" dirty="0" smtClean="0"/>
              <a:t>Which are the same?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89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5 – Equilibrium Constant</a:t>
            </a:r>
          </a:p>
          <a:p>
            <a:r>
              <a:rPr lang="en-US" dirty="0" smtClean="0"/>
              <a:t>Write out the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eq</a:t>
            </a:r>
            <a:r>
              <a:rPr lang="en-US" dirty="0"/>
              <a:t> </a:t>
            </a:r>
            <a:r>
              <a:rPr lang="en-US" dirty="0" smtClean="0"/>
              <a:t>for each reaction</a:t>
            </a:r>
          </a:p>
          <a:p>
            <a:endParaRPr lang="en-US" dirty="0"/>
          </a:p>
          <a:p>
            <a:r>
              <a:rPr lang="en-US" dirty="0" smtClean="0"/>
              <a:t>HW: Finish pg. </a:t>
            </a:r>
            <a:r>
              <a:rPr lang="en-US" dirty="0"/>
              <a:t>7</a:t>
            </a:r>
            <a:r>
              <a:rPr lang="en-US" dirty="0" smtClean="0"/>
              <a:t> </a:t>
            </a:r>
            <a:r>
              <a:rPr lang="en-US" dirty="0" smtClean="0"/>
              <a:t>– Chemical Equilibrium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01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</a:t>
            </a:r>
            <a:r>
              <a:rPr lang="en-US" sz="2800" dirty="0" smtClean="0"/>
              <a:t>WBAT </a:t>
            </a:r>
          </a:p>
          <a:p>
            <a:pPr lvl="1"/>
            <a:r>
              <a:rPr lang="en-US" sz="2400" dirty="0" smtClean="0"/>
              <a:t>explain chemical equilibrium as a dynamic system.</a:t>
            </a:r>
          </a:p>
          <a:p>
            <a:pPr lvl="1"/>
            <a:r>
              <a:rPr lang="en-US" sz="2400" dirty="0" smtClean="0"/>
              <a:t>use Le Chatelier’s Principle to predict the effects of changes to a chemical system.</a:t>
            </a:r>
          </a:p>
          <a:p>
            <a:pPr lvl="1"/>
            <a:r>
              <a:rPr lang="en-US" sz="2400" dirty="0" smtClean="0"/>
              <a:t>Describe the factors that affect reaction rate.</a:t>
            </a:r>
          </a:p>
          <a:p>
            <a:pPr lvl="1"/>
            <a:r>
              <a:rPr lang="en-US" sz="2400" dirty="0" smtClean="0"/>
              <a:t>Explain reaction rate using Collision Theory</a:t>
            </a:r>
          </a:p>
        </p:txBody>
      </p:sp>
    </p:spTree>
    <p:extLst>
      <p:ext uri="{BB962C8B-B14F-4D97-AF65-F5344CB8AC3E}">
        <p14:creationId xmlns:p14="http://schemas.microsoft.com/office/powerpoint/2010/main" val="645196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</a:p>
          <a:p>
            <a:r>
              <a:rPr lang="en-US" dirty="0"/>
              <a:t>Finish </a:t>
            </a:r>
            <a:r>
              <a:rPr lang="en-US" dirty="0" smtClean="0"/>
              <a:t>Le Chatelier’s Principle </a:t>
            </a:r>
            <a:r>
              <a:rPr lang="en-US" dirty="0"/>
              <a:t>Notes</a:t>
            </a:r>
          </a:p>
          <a:p>
            <a:r>
              <a:rPr lang="en-US" dirty="0"/>
              <a:t>Practice </a:t>
            </a:r>
            <a:r>
              <a:rPr lang="en-US" dirty="0" smtClean="0"/>
              <a:t>Le </a:t>
            </a:r>
            <a:r>
              <a:rPr lang="en-US" dirty="0"/>
              <a:t>Chatelier’s </a:t>
            </a:r>
            <a:r>
              <a:rPr lang="en-US" dirty="0" smtClean="0"/>
              <a:t>Principle</a:t>
            </a:r>
          </a:p>
          <a:p>
            <a:r>
              <a:rPr lang="en-US" dirty="0" smtClean="0"/>
              <a:t>Review all</a:t>
            </a:r>
          </a:p>
          <a:p>
            <a:r>
              <a:rPr lang="en-US" dirty="0" smtClean="0"/>
              <a:t>Closure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354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Equilibrium &amp; Le Chatelier’s Principle Notes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Equilibrium PPT (separate file)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730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Book" charset="0"/>
                <a:ea typeface="ＭＳ Ｐゴシック" charset="0"/>
                <a:cs typeface="ＭＳ Ｐゴシック" charset="0"/>
              </a:rPr>
              <a:t>NOTE: </a:t>
            </a:r>
            <a:br>
              <a:rPr lang="en-US" dirty="0" smtClean="0">
                <a:latin typeface="Franklin Gothic Book" charset="0"/>
                <a:ea typeface="ＭＳ Ｐゴシック" charset="0"/>
                <a:cs typeface="ＭＳ Ｐゴシック" charset="0"/>
              </a:rPr>
            </a:br>
            <a:r>
              <a:rPr lang="en-US" dirty="0" err="1" smtClean="0">
                <a:latin typeface="Franklin Gothic Book" charset="0"/>
                <a:ea typeface="ＭＳ Ｐゴシック" charset="0"/>
                <a:cs typeface="ＭＳ Ｐゴシック" charset="0"/>
              </a:rPr>
              <a:t>K</a:t>
            </a:r>
            <a:r>
              <a:rPr lang="en-US" baseline="-25000" dirty="0" err="1" smtClean="0">
                <a:latin typeface="Franklin Gothic Book" charset="0"/>
                <a:ea typeface="ＭＳ Ｐゴシック" charset="0"/>
                <a:cs typeface="ＭＳ Ｐゴシック" charset="0"/>
              </a:rPr>
              <a:t>eq</a:t>
            </a:r>
            <a:r>
              <a:rPr lang="en-US" dirty="0" smtClean="0">
                <a:latin typeface="Franklin Gothic Book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Franklin Gothic Book" charset="0"/>
                <a:ea typeface="ＭＳ Ｐゴシック" charset="0"/>
                <a:cs typeface="ＭＳ Ｐゴシック" charset="0"/>
              </a:rPr>
              <a:t>and Stresses on the system	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>
                <a:latin typeface="Perpetua" charset="0"/>
                <a:ea typeface="ＭＳ Ｐゴシック" charset="0"/>
                <a:cs typeface="ＭＳ Ｐゴシック" charset="0"/>
              </a:rPr>
              <a:t>K</a:t>
            </a:r>
            <a:r>
              <a:rPr lang="en-US" baseline="-25000" dirty="0" err="1">
                <a:latin typeface="Perpetua" charset="0"/>
                <a:ea typeface="ＭＳ Ｐゴシック" charset="0"/>
                <a:cs typeface="ＭＳ Ｐゴシック" charset="0"/>
              </a:rPr>
              <a:t>eq</a:t>
            </a:r>
            <a:r>
              <a:rPr lang="en-US" dirty="0">
                <a:latin typeface="Perpetua" charset="0"/>
                <a:ea typeface="ＭＳ Ｐゴシック" charset="0"/>
                <a:cs typeface="ＭＳ Ｐゴシック" charset="0"/>
              </a:rPr>
              <a:t> does not change with change in concentration</a:t>
            </a:r>
          </a:p>
          <a:p>
            <a:r>
              <a:rPr lang="en-US" dirty="0">
                <a:latin typeface="Perpetua" charset="0"/>
                <a:ea typeface="ＭＳ Ｐゴシック" charset="0"/>
                <a:cs typeface="ＭＳ Ｐゴシック" charset="0"/>
              </a:rPr>
              <a:t>It will change based on change in temperature and change of pressure</a:t>
            </a:r>
          </a:p>
        </p:txBody>
      </p:sp>
    </p:spTree>
    <p:extLst>
      <p:ext uri="{BB962C8B-B14F-4D97-AF65-F5344CB8AC3E}">
        <p14:creationId xmlns:p14="http://schemas.microsoft.com/office/powerpoint/2010/main" val="1654696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Chatelier’s Principle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pg.  5 and predict the shifts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432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e Chatelier's Principle Side 1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2" t="27375" r="3846" b="3640"/>
          <a:stretch/>
        </p:blipFill>
        <p:spPr>
          <a:xfrm rot="21480000">
            <a:off x="917913" y="109554"/>
            <a:ext cx="6518582" cy="6867428"/>
          </a:xfrm>
        </p:spPr>
      </p:pic>
    </p:spTree>
    <p:extLst>
      <p:ext uri="{BB962C8B-B14F-4D97-AF65-F5344CB8AC3E}">
        <p14:creationId xmlns:p14="http://schemas.microsoft.com/office/powerpoint/2010/main" val="651260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pg. </a:t>
            </a:r>
            <a:r>
              <a:rPr lang="en-US" dirty="0"/>
              <a:t>7</a:t>
            </a:r>
            <a:r>
              <a:rPr lang="en-US" dirty="0" smtClean="0"/>
              <a:t>– </a:t>
            </a:r>
            <a:r>
              <a:rPr lang="en-US" dirty="0" smtClean="0"/>
              <a:t>Chemical Equilibrium </a:t>
            </a:r>
            <a:r>
              <a:rPr lang="en-US" dirty="0" smtClean="0"/>
              <a:t>WS</a:t>
            </a:r>
          </a:p>
          <a:p>
            <a:r>
              <a:rPr lang="en-US" dirty="0" smtClean="0"/>
              <a:t>Cross out #5a, 5c, 8, 9</a:t>
            </a:r>
            <a:endParaRPr lang="en-US" dirty="0" smtClean="0"/>
          </a:p>
          <a:p>
            <a:r>
              <a:rPr lang="en-US" dirty="0" smtClean="0"/>
              <a:t>#11 (on back) – draw in an exothermic reaction curve</a:t>
            </a:r>
          </a:p>
          <a:p>
            <a:r>
              <a:rPr lang="en-US" dirty="0" smtClean="0"/>
              <a:t>Ms. Bloedorn will wander to assist—check your work as you finish each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76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Angle.thmx</Template>
  <TotalTime>15</TotalTime>
  <Words>201</Words>
  <Application>Microsoft Macintosh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</vt:lpstr>
      <vt:lpstr>Equilibrium Practice</vt:lpstr>
      <vt:lpstr>Drill</vt:lpstr>
      <vt:lpstr>Objectives</vt:lpstr>
      <vt:lpstr>Agenda</vt:lpstr>
      <vt:lpstr>Equilibrium &amp; Le Chatelier’s Principle Notes</vt:lpstr>
      <vt:lpstr>NOTE:  Keq and Stresses on the system </vt:lpstr>
      <vt:lpstr>Le Chatelier’s Principle Practice</vt:lpstr>
      <vt:lpstr>PowerPoint Presentation</vt:lpstr>
      <vt:lpstr>Review All</vt:lpstr>
      <vt:lpstr>Closure</vt:lpstr>
    </vt:vector>
  </TitlesOfParts>
  <Company>HCPSS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Equilibrium Practice</dc:title>
  <dc:creator>Howard County Administrator</dc:creator>
  <cp:lastModifiedBy>Howard County Administrator</cp:lastModifiedBy>
  <cp:revision>5</cp:revision>
  <dcterms:created xsi:type="dcterms:W3CDTF">2015-06-10T14:43:11Z</dcterms:created>
  <dcterms:modified xsi:type="dcterms:W3CDTF">2015-06-10T17:08:04Z</dcterms:modified>
</cp:coreProperties>
</file>