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quarter" idx="10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7139B60-FDC0-E640-9591-D81EAC08A86D}" type="datetimeFigureOut">
              <a:rPr lang="en-US" smtClean="0"/>
              <a:pPr/>
              <a:t>5/7/15</a:t>
            </a:fld>
            <a:endParaRPr lang="en-U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0D51C4-D13C-0B40-B9BE-159BDCAACF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Dollhouse Crime Scene</a:t>
            </a:r>
            <a:br>
              <a:rPr lang="en-US" dirty="0" smtClean="0"/>
            </a:br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Forensic Science </a:t>
            </a:r>
          </a:p>
          <a:p>
            <a:r>
              <a:rPr lang="en-US" dirty="0" smtClean="0"/>
              <a:t>5/7/15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10649_10151757036127953_1098695480_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0833" r="-20833"/>
          <a:stretch>
            <a:fillRect/>
          </a:stretch>
        </p:blipFill>
        <p:spPr>
          <a:xfrm>
            <a:off x="-2014444" y="0"/>
            <a:ext cx="1295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16397_10151757036227953_774646180_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0833" r="-20833"/>
          <a:stretch>
            <a:fillRect/>
          </a:stretch>
        </p:blipFill>
        <p:spPr>
          <a:xfrm>
            <a:off x="-1998097" y="-1"/>
            <a:ext cx="12954002" cy="6858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project – The Mysterious Death of Mrs. Thomas</a:t>
            </a:r>
          </a:p>
          <a:p>
            <a:r>
              <a:rPr lang="en-US" dirty="0" smtClean="0"/>
              <a:t>Three projects from last year—all are extremely good!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41575"/>
            <a:ext cx="8064500" cy="4001340"/>
          </a:xfrm>
        </p:spPr>
        <p:txBody>
          <a:bodyPr/>
          <a:lstStyle/>
          <a:p>
            <a:r>
              <a:rPr lang="en-US" dirty="0" smtClean="0"/>
              <a:t>Choose a partner or trio</a:t>
            </a:r>
          </a:p>
          <a:p>
            <a:r>
              <a:rPr lang="en-US" dirty="0" smtClean="0"/>
              <a:t>Brainstorm ideas for a crime</a:t>
            </a:r>
          </a:p>
          <a:p>
            <a:pPr lvl="1"/>
            <a:r>
              <a:rPr lang="en-US" dirty="0" smtClean="0"/>
              <a:t>Murder? B&amp;E? Theft? Kidnapping?</a:t>
            </a:r>
          </a:p>
          <a:p>
            <a:pPr lvl="1"/>
            <a:r>
              <a:rPr lang="en-US" dirty="0" smtClean="0"/>
              <a:t>No suicide or accidental death</a:t>
            </a:r>
          </a:p>
          <a:p>
            <a:r>
              <a:rPr lang="en-US" dirty="0" smtClean="0"/>
              <a:t>Sketch a rough layout for your crime on a piece of paper</a:t>
            </a:r>
          </a:p>
          <a:p>
            <a:r>
              <a:rPr lang="en-US" dirty="0" smtClean="0"/>
              <a:t>Decide on the toys (and scale)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crime are you going to represent?</a:t>
            </a:r>
          </a:p>
          <a:p>
            <a:r>
              <a:rPr lang="en-US" dirty="0" smtClean="0"/>
              <a:t>What materials do you need?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HW: Work with your partner to plan your crime scene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Learn about dollhouse scale crime scenes to inspire my dollhouse scale crime scene</a:t>
            </a:r>
          </a:p>
          <a:p>
            <a:pPr lvl="1"/>
            <a:r>
              <a:rPr lang="en-US" dirty="0" smtClean="0"/>
              <a:t>Plan and sketch my dollhouse crime scene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Dolls and Murder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finish Of Dolls and Murder, to get inspiration:</a:t>
            </a:r>
          </a:p>
          <a:p>
            <a:pPr lvl="1"/>
            <a:r>
              <a:rPr lang="en-US" dirty="0" smtClean="0"/>
              <a:t>Pd. 3 – 34:58</a:t>
            </a:r>
          </a:p>
          <a:p>
            <a:pPr lvl="1"/>
            <a:r>
              <a:rPr lang="en-US" dirty="0" smtClean="0"/>
              <a:t>Pd. 5 – 34:56</a:t>
            </a:r>
          </a:p>
          <a:p>
            <a:pPr lvl="1"/>
            <a:r>
              <a:rPr lang="en-US" dirty="0" smtClean="0"/>
              <a:t>Pd. </a:t>
            </a:r>
            <a:r>
              <a:rPr lang="en-US" smtClean="0"/>
              <a:t>6 – 31:29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Summative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41575"/>
            <a:ext cx="8064500" cy="3974880"/>
          </a:xfrm>
        </p:spPr>
        <p:txBody>
          <a:bodyPr/>
          <a:lstStyle/>
          <a:p>
            <a:r>
              <a:rPr lang="en-US" dirty="0" smtClean="0"/>
              <a:t>Due Date – End of class on 5/13</a:t>
            </a:r>
          </a:p>
          <a:p>
            <a:r>
              <a:rPr lang="en-US" dirty="0" smtClean="0"/>
              <a:t>Grade</a:t>
            </a:r>
          </a:p>
          <a:p>
            <a:pPr lvl="1"/>
            <a:r>
              <a:rPr lang="en-US" dirty="0" smtClean="0"/>
              <a:t>34% towards Tests/Quizzes</a:t>
            </a:r>
          </a:p>
          <a:p>
            <a:pPr lvl="1"/>
            <a:r>
              <a:rPr lang="en-US" dirty="0" smtClean="0"/>
              <a:t>33% towards HW/CW</a:t>
            </a:r>
          </a:p>
          <a:p>
            <a:pPr lvl="1"/>
            <a:r>
              <a:rPr lang="en-US" dirty="0" smtClean="0"/>
              <a:t>33% towards Labs</a:t>
            </a:r>
          </a:p>
          <a:p>
            <a:r>
              <a:rPr lang="en-US" dirty="0" smtClean="0"/>
              <a:t>You and your partner will share a grade worth 100 pts.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the requirements</a:t>
            </a:r>
          </a:p>
          <a:p>
            <a:endParaRPr lang="en-US" dirty="0" smtClean="0"/>
          </a:p>
          <a:p>
            <a:r>
              <a:rPr lang="en-US" dirty="0" smtClean="0"/>
              <a:t>NOTE: No sexually oriented crimes!!!!</a:t>
            </a:r>
          </a:p>
          <a:p>
            <a:endParaRPr lang="en-US" dirty="0" smtClean="0"/>
          </a:p>
          <a:p>
            <a:r>
              <a:rPr lang="en-US" dirty="0" smtClean="0"/>
              <a:t>You may use a computer at school or at home, with your partner, to write the summary and “Know-It-All” information.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7485_10151757035927953_239557968_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0833" r="-20833"/>
          <a:stretch>
            <a:fillRect/>
          </a:stretch>
        </p:blipFill>
        <p:spPr>
          <a:xfrm>
            <a:off x="-1688706" y="95585"/>
            <a:ext cx="12474223" cy="660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946232_10151757035727953_664360866_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0833" r="-20833"/>
          <a:stretch>
            <a:fillRect/>
          </a:stretch>
        </p:blipFill>
        <p:spPr>
          <a:xfrm>
            <a:off x="-1598131" y="-1"/>
            <a:ext cx="12474224" cy="6604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13028_10151757035867953_1924130508_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0833" r="-20833"/>
          <a:stretch>
            <a:fillRect/>
          </a:stretch>
        </p:blipFill>
        <p:spPr>
          <a:xfrm>
            <a:off x="-1895286" y="0"/>
            <a:ext cx="1295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pboard">
  <a:themeElements>
    <a:clrScheme name="Clipboard 7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000099"/>
      </a:folHlink>
    </a:clrScheme>
    <a:fontScheme name="Clipboa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ipboa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7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Clipboard.thmx</Template>
  <TotalTime>570</TotalTime>
  <Words>257</Words>
  <Application>Microsoft Macintosh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Clipboard</vt:lpstr>
      <vt:lpstr>Dollhouse Crime Scene Day 2</vt:lpstr>
      <vt:lpstr>No Drill</vt:lpstr>
      <vt:lpstr>Objectives</vt:lpstr>
      <vt:lpstr>Of Dolls and Murder</vt:lpstr>
      <vt:lpstr>Summative Project</vt:lpstr>
      <vt:lpstr>Project</vt:lpstr>
      <vt:lpstr>Slide 7</vt:lpstr>
      <vt:lpstr>Slide 8</vt:lpstr>
      <vt:lpstr>Slide 9</vt:lpstr>
      <vt:lpstr>Slide 10</vt:lpstr>
      <vt:lpstr>Slide 11</vt:lpstr>
      <vt:lpstr>Project</vt:lpstr>
      <vt:lpstr>What now?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Dollhouse Crime Scene Day 2</dc:title>
  <dc:creator>Howard County Administrator</dc:creator>
  <cp:lastModifiedBy>Howard County Administrator</cp:lastModifiedBy>
  <cp:revision>4</cp:revision>
  <dcterms:created xsi:type="dcterms:W3CDTF">2015-05-07T11:12:39Z</dcterms:created>
  <dcterms:modified xsi:type="dcterms:W3CDTF">2015-05-07T19:00:33Z</dcterms:modified>
</cp:coreProperties>
</file>