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7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  <a:noFill/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solidFill>
            <a:srgbClr val="FCF29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55E075E-8873-924F-A50C-BBBED8F3C170}" type="datetimeFigureOut">
              <a:rPr lang="en-US" smtClean="0"/>
              <a:pPr/>
              <a:t>5/6/15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6CCC4B3-57A3-1D44-AB53-3A245EEB8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421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4212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4212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4212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4212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Dilutions Mini-Lab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5/6/15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Molarity/Dilutions Practice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When you complete the lab activity, turn it in to Ms. Bloedorn and begin working on the Molarity/Dilution practice. Whatever is not completed in class will become your homework.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Exit Ticket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Which molarity would be able to transmit the most light? What molarity would be able to transmit the least light? Explain.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making 1.0 L of a 0.20 M solution of Kool-Aid.  Kool-Aid is mostly sucrose, 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.  How many grams of Kool-Aid do you need to mass out?</a:t>
            </a:r>
          </a:p>
          <a:p>
            <a:r>
              <a:rPr lang="en-US" dirty="0" smtClean="0"/>
              <a:t>HW: pg. 3 &amp; 4 – More Molarity and Dilutions Problems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Today I will be able to:</a:t>
            </a:r>
          </a:p>
          <a:p>
            <a:pPr lvl="2"/>
            <a:r>
              <a:rPr lang="en-US" smtClean="0"/>
              <a:t>Dilute a stock solution to the correct molarity</a:t>
            </a:r>
          </a:p>
          <a:p>
            <a:pPr lvl="2"/>
            <a:r>
              <a:rPr lang="en-US" smtClean="0"/>
              <a:t>Calculate the molarity for each component in a solution.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Drill</a:t>
            </a:r>
          </a:p>
          <a:p>
            <a:pPr eaLnBrk="1" hangingPunct="1"/>
            <a:r>
              <a:rPr lang="en-US" dirty="0" smtClean="0"/>
              <a:t>Dilutions Demo</a:t>
            </a:r>
          </a:p>
          <a:p>
            <a:pPr eaLnBrk="1" hangingPunct="1"/>
            <a:r>
              <a:rPr lang="en-US" dirty="0" smtClean="0"/>
              <a:t>Dilutions Mini-Lab</a:t>
            </a:r>
          </a:p>
          <a:p>
            <a:pPr eaLnBrk="1" hangingPunct="1"/>
            <a:r>
              <a:rPr lang="en-US" dirty="0" smtClean="0"/>
              <a:t>Molarity and Dilution Practice</a:t>
            </a:r>
          </a:p>
          <a:p>
            <a:pPr eaLnBrk="1" hangingPunct="1"/>
            <a:r>
              <a:rPr lang="en-US" dirty="0" smtClean="0"/>
              <a:t>Exit Ticket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Dilutions Demo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Watch Ms. Bloedorn’s technique for preparing and diluting a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Dilutions Mini-Lab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Purpose: To practice the technique for diluting a solution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Review: What technique was used to prepare a solution?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 Safety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Ms. Bloedorn will choose the lab groups today</a:t>
            </a:r>
          </a:p>
          <a:p>
            <a:pPr eaLnBrk="1" hangingPunct="1"/>
            <a:r>
              <a:rPr lang="en-US" dirty="0" smtClean="0"/>
              <a:t>Goggles, aprons and closed toe shoes must be worn to participate in the laboratory</a:t>
            </a:r>
          </a:p>
          <a:p>
            <a:pPr eaLnBrk="1" hangingPunct="1"/>
            <a:r>
              <a:rPr lang="en-US" dirty="0" smtClean="0"/>
              <a:t>All materials can be disposed of down the sink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Directions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162800" cy="5220022"/>
          </a:xfrm>
        </p:spPr>
        <p:txBody>
          <a:bodyPr/>
          <a:lstStyle/>
          <a:p>
            <a:r>
              <a:rPr lang="en-US" sz="2800" dirty="0" smtClean="0"/>
              <a:t>Part 1</a:t>
            </a:r>
          </a:p>
          <a:p>
            <a:pPr lvl="1"/>
            <a:r>
              <a:rPr lang="en-US" sz="2400" dirty="0" smtClean="0"/>
              <a:t>Perform the calculations for the dilution of stock solution before beginning the lab. Ms. Bloedorn must sign off on the calculation before you begin using chemicals</a:t>
            </a:r>
          </a:p>
          <a:p>
            <a:r>
              <a:rPr lang="en-US" sz="2800" dirty="0" smtClean="0"/>
              <a:t>Part 2</a:t>
            </a:r>
          </a:p>
          <a:p>
            <a:pPr lvl="1"/>
            <a:r>
              <a:rPr lang="en-US" sz="2400" dirty="0" smtClean="0"/>
              <a:t>Dilute your stock solution to the molarity on the index card provided by Ms. Bloedorn in the volumetric flask</a:t>
            </a:r>
          </a:p>
          <a:p>
            <a:r>
              <a:rPr lang="en-US" sz="2800" dirty="0" smtClean="0"/>
              <a:t>Be sure to only used distilled water</a:t>
            </a:r>
          </a:p>
          <a:p>
            <a:r>
              <a:rPr lang="en-US" sz="2800" dirty="0" smtClean="0"/>
              <a:t>Follow the directions on the worksheet as modeled by Ms. Bloedorn’s demo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46700" y="1667079"/>
          <a:ext cx="7611500" cy="4559706"/>
        </p:xfrm>
        <a:graphic>
          <a:graphicData uri="http://schemas.openxmlformats.org/drawingml/2006/table">
            <a:tbl>
              <a:tblPr/>
              <a:tblGrid>
                <a:gridCol w="2525504"/>
                <a:gridCol w="2481708"/>
                <a:gridCol w="2604288"/>
              </a:tblGrid>
              <a:tr h="69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Cook, Michael A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Garcia, Immanuel V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Hilterbrick, Trevor A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Jacobson, Samuel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Thames, Maya W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Ahmed, Tineer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Knudson, Zachary I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Tu, Kara G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Brown, Lindsey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Whitaker, Samuel R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Washington, Orchid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Sweet, Sarah E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Demers, Cory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McKay, Audrey M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Houser, Ashley K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Feinleib, Leanna M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Menjivar Perez, Samuel A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Carey, Jenna L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7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Walter, Rachel E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Schluederberg, Katie T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Chau, Nhu T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Sullivan, Paige M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Orzechowski, Ella R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Nelson, Victoria M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5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Kanja, Grace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bg2"/>
                          </a:solidFill>
                          <a:latin typeface="Arial"/>
                        </a:rPr>
                        <a:t>Lumsden, Patrick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10538" marR="10538" marT="10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Tube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Tubes.thmx</Template>
  <TotalTime>263</TotalTime>
  <Words>414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Test Tubes</vt:lpstr>
      <vt:lpstr>Dilutions Mini-Lab</vt:lpstr>
      <vt:lpstr>Drill</vt:lpstr>
      <vt:lpstr>Objective</vt:lpstr>
      <vt:lpstr>Agenda</vt:lpstr>
      <vt:lpstr>Dilutions Demo</vt:lpstr>
      <vt:lpstr>Dilutions Mini-Lab</vt:lpstr>
      <vt:lpstr>Lab Safety</vt:lpstr>
      <vt:lpstr>Lab Directions</vt:lpstr>
      <vt:lpstr>Slide 9</vt:lpstr>
      <vt:lpstr>Molarity/Dilutions Practice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Dilutions Mini-Lab</dc:title>
  <dc:creator>Howard County Administrator</dc:creator>
  <cp:lastModifiedBy>Howard County Administrator</cp:lastModifiedBy>
  <cp:revision>4</cp:revision>
  <dcterms:created xsi:type="dcterms:W3CDTF">2015-05-06T10:56:04Z</dcterms:created>
  <dcterms:modified xsi:type="dcterms:W3CDTF">2015-05-06T15:12:53Z</dcterms:modified>
</cp:coreProperties>
</file>