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FE6F205C-5499-964C-9474-AA2A27F20E69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8B1180E7-F2CF-D149-A349-0CAE7209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</a:t>
            </a:r>
            <a:r>
              <a:rPr lang="en-US" dirty="0" smtClean="0"/>
              <a:t>&amp; </a:t>
            </a:r>
            <a:r>
              <a:rPr lang="en-US" dirty="0" smtClean="0"/>
              <a:t>Bases Intro Stations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</a:p>
          <a:p>
            <a:r>
              <a:rPr lang="en-US" dirty="0" smtClean="0"/>
              <a:t>5</a:t>
            </a:r>
            <a:r>
              <a:rPr lang="en-US" dirty="0" smtClean="0"/>
              <a:t>/20/15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one thing that acids and bases have in </a:t>
            </a:r>
            <a:r>
              <a:rPr lang="en-US" dirty="0" smtClean="0"/>
              <a:t>common</a:t>
            </a:r>
          </a:p>
          <a:p>
            <a:r>
              <a:rPr lang="en-US" dirty="0" smtClean="0"/>
              <a:t>List three things that are different with acids vs. bases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Explain the properties of acids and bases.</a:t>
            </a:r>
          </a:p>
          <a:p>
            <a:pPr lvl="1"/>
            <a:r>
              <a:rPr lang="en-US" dirty="0" smtClean="0"/>
              <a:t>Define Arrhenius &amp; </a:t>
            </a:r>
            <a:r>
              <a:rPr lang="en-US" dirty="0" err="1" smtClean="0"/>
              <a:t>Bronsted</a:t>
            </a:r>
            <a:r>
              <a:rPr lang="en-US" dirty="0" smtClean="0"/>
              <a:t>-Lowry acids and bases.</a:t>
            </a:r>
          </a:p>
          <a:p>
            <a:pPr lvl="1"/>
            <a:r>
              <a:rPr lang="en-US" dirty="0" smtClean="0"/>
              <a:t>Name acids.</a:t>
            </a:r>
          </a:p>
          <a:p>
            <a:pPr lvl="1"/>
            <a:r>
              <a:rPr lang="en-US" dirty="0" smtClean="0"/>
              <a:t>Do simple pH and </a:t>
            </a:r>
            <a:r>
              <a:rPr lang="en-US" dirty="0" err="1" smtClean="0"/>
              <a:t>pOH</a:t>
            </a:r>
            <a:r>
              <a:rPr lang="en-US" dirty="0" smtClean="0"/>
              <a:t> calculations.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&amp;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62263"/>
            <a:ext cx="7772400" cy="4412119"/>
          </a:xfrm>
        </p:spPr>
        <p:txBody>
          <a:bodyPr/>
          <a:lstStyle/>
          <a:p>
            <a:r>
              <a:rPr lang="en-US" sz="2400" dirty="0" smtClean="0"/>
              <a:t>You will visit eight stations to learn about Acids and Bases. </a:t>
            </a:r>
          </a:p>
          <a:p>
            <a:pPr lvl="1"/>
            <a:r>
              <a:rPr lang="en-US" sz="2000" dirty="0" smtClean="0"/>
              <a:t>Stay on one raceway.</a:t>
            </a:r>
          </a:p>
          <a:p>
            <a:pPr lvl="1"/>
            <a:r>
              <a:rPr lang="en-US" sz="2000" dirty="0" smtClean="0"/>
              <a:t>No more than two people at each station.</a:t>
            </a:r>
          </a:p>
          <a:p>
            <a:r>
              <a:rPr lang="en-US" sz="2400" dirty="0" smtClean="0"/>
              <a:t>Your goal is to get at least four done today.</a:t>
            </a:r>
          </a:p>
          <a:p>
            <a:r>
              <a:rPr lang="en-US" sz="2400" dirty="0" smtClean="0"/>
              <a:t>You will tell Ms. Bloedorn when you are done with each station, so she can check it off—earn credit!</a:t>
            </a:r>
          </a:p>
          <a:p>
            <a:r>
              <a:rPr lang="en-US" sz="2400" dirty="0" smtClean="0"/>
              <a:t>You will also turn in the worksheet from each station in the labeled basket</a:t>
            </a:r>
          </a:p>
          <a:p>
            <a:r>
              <a:rPr lang="en-US" sz="2400" dirty="0" smtClean="0"/>
              <a:t>If you finish more than four, great!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five things you learned about acids and bases today?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rus">
  <a:themeElements>
    <a:clrScheme name="Zesty 9">
      <a:dk1>
        <a:srgbClr val="000000"/>
      </a:dk1>
      <a:lt1>
        <a:srgbClr val="FFFFFF"/>
      </a:lt1>
      <a:dk2>
        <a:srgbClr val="FFFFFF"/>
      </a:dk2>
      <a:lt2>
        <a:srgbClr val="FF9900"/>
      </a:lt2>
      <a:accent1>
        <a:srgbClr val="FF0000"/>
      </a:accent1>
      <a:accent2>
        <a:srgbClr val="800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Citrus.thmx</Template>
  <TotalTime>442</TotalTime>
  <Words>163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Citrus</vt:lpstr>
      <vt:lpstr>Acids &amp; Bases Intro Stations</vt:lpstr>
      <vt:lpstr>Drill</vt:lpstr>
      <vt:lpstr>Objectives</vt:lpstr>
      <vt:lpstr>Acids &amp; Bases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Acids &amp; Bases</dc:title>
  <dc:creator>Howard County Administrator</dc:creator>
  <cp:lastModifiedBy>Howard County Administrator</cp:lastModifiedBy>
  <cp:revision>5</cp:revision>
  <dcterms:created xsi:type="dcterms:W3CDTF">2015-05-19T19:14:50Z</dcterms:created>
  <dcterms:modified xsi:type="dcterms:W3CDTF">2015-05-19T19:16:53Z</dcterms:modified>
</cp:coreProperties>
</file>