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/>
              <a:ahLst/>
              <a:cxnLst>
                <a:cxn ang="0">
                  <a:pos x="674" y="2"/>
                </a:cxn>
                <a:cxn ang="0">
                  <a:pos x="5531" y="0"/>
                </a:cxn>
                <a:cxn ang="0">
                  <a:pos x="5531" y="3832"/>
                </a:cxn>
                <a:cxn ang="0">
                  <a:pos x="0" y="3842"/>
                </a:cxn>
                <a:cxn ang="0">
                  <a:pos x="6" y="580"/>
                </a:cxn>
                <a:cxn ang="0">
                  <a:pos x="14" y="547"/>
                </a:cxn>
                <a:cxn ang="0">
                  <a:pos x="25" y="504"/>
                </a:cxn>
                <a:cxn ang="0">
                  <a:pos x="36" y="473"/>
                </a:cxn>
                <a:cxn ang="0">
                  <a:pos x="51" y="458"/>
                </a:cxn>
                <a:cxn ang="0">
                  <a:pos x="64" y="448"/>
                </a:cxn>
                <a:cxn ang="0">
                  <a:pos x="656" y="5"/>
                </a:cxn>
                <a:cxn ang="0">
                  <a:pos x="674" y="2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" name="Freeform 18"/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/>
            <a:ahLst/>
            <a:cxnLst>
              <a:cxn ang="0">
                <a:pos x="129" y="376"/>
              </a:cxn>
              <a:cxn ang="0">
                <a:pos x="272" y="427"/>
              </a:cxn>
              <a:cxn ang="0">
                <a:pos x="313" y="451"/>
              </a:cxn>
              <a:cxn ang="0">
                <a:pos x="333" y="449"/>
              </a:cxn>
              <a:cxn ang="0">
                <a:pos x="348" y="376"/>
              </a:cxn>
              <a:cxn ang="0">
                <a:pos x="365" y="332"/>
              </a:cxn>
              <a:cxn ang="0">
                <a:pos x="382" y="262"/>
              </a:cxn>
              <a:cxn ang="0">
                <a:pos x="394" y="221"/>
              </a:cxn>
              <a:cxn ang="0">
                <a:pos x="409" y="181"/>
              </a:cxn>
              <a:cxn ang="0">
                <a:pos x="423" y="133"/>
              </a:cxn>
              <a:cxn ang="0">
                <a:pos x="445" y="98"/>
              </a:cxn>
              <a:cxn ang="0">
                <a:pos x="469" y="48"/>
              </a:cxn>
              <a:cxn ang="0">
                <a:pos x="507" y="0"/>
              </a:cxn>
              <a:cxn ang="0">
                <a:pos x="25" y="335"/>
              </a:cxn>
              <a:cxn ang="0">
                <a:pos x="0" y="358"/>
              </a:cxn>
              <a:cxn ang="0">
                <a:pos x="76" y="360"/>
              </a:cxn>
              <a:cxn ang="0">
                <a:pos x="129" y="376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13" y="452"/>
              </a:cxn>
              <a:cxn ang="0">
                <a:pos x="56" y="422"/>
              </a:cxn>
              <a:cxn ang="0">
                <a:pos x="619" y="0"/>
              </a:cxn>
              <a:cxn ang="0">
                <a:pos x="425" y="184"/>
              </a:cxn>
              <a:cxn ang="0">
                <a:pos x="329" y="336"/>
              </a:cxn>
              <a:cxn ang="0">
                <a:pos x="268" y="482"/>
              </a:cxn>
              <a:cxn ang="0">
                <a:pos x="197" y="449"/>
              </a:cxn>
              <a:cxn ang="0">
                <a:pos x="119" y="425"/>
              </a:cxn>
              <a:cxn ang="0">
                <a:pos x="70" y="429"/>
              </a:cxn>
              <a:cxn ang="0">
                <a:pos x="28" y="440"/>
              </a:cxn>
              <a:cxn ang="0">
                <a:pos x="0" y="477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quarter" idx="10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/>
                <a:ahLst/>
                <a:cxnLst>
                  <a:cxn ang="0">
                    <a:pos x="684" y="3"/>
                  </a:cxn>
                  <a:cxn ang="0">
                    <a:pos x="708" y="2"/>
                  </a:cxn>
                  <a:cxn ang="0">
                    <a:pos x="5523" y="0"/>
                  </a:cxn>
                  <a:cxn ang="0">
                    <a:pos x="5525" y="3827"/>
                  </a:cxn>
                  <a:cxn ang="0">
                    <a:pos x="0" y="3827"/>
                  </a:cxn>
                  <a:cxn ang="0">
                    <a:pos x="7" y="577"/>
                  </a:cxn>
                  <a:cxn ang="0">
                    <a:pos x="9" y="544"/>
                  </a:cxn>
                  <a:cxn ang="0">
                    <a:pos x="14" y="516"/>
                  </a:cxn>
                  <a:cxn ang="0">
                    <a:pos x="22" y="490"/>
                  </a:cxn>
                  <a:cxn ang="0">
                    <a:pos x="35" y="470"/>
                  </a:cxn>
                  <a:cxn ang="0">
                    <a:pos x="51" y="456"/>
                  </a:cxn>
                  <a:cxn ang="0">
                    <a:pos x="64" y="446"/>
                  </a:cxn>
                  <a:cxn ang="0">
                    <a:pos x="594" y="52"/>
                  </a:cxn>
                  <a:cxn ang="0">
                    <a:pos x="630" y="26"/>
                  </a:cxn>
                  <a:cxn ang="0">
                    <a:pos x="654" y="9"/>
                  </a:cxn>
                  <a:cxn ang="0">
                    <a:pos x="684" y="3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/>
                  <a:ahLst/>
                  <a:cxnLst>
                    <a:cxn ang="0">
                      <a:pos x="154" y="440"/>
                    </a:cxn>
                    <a:cxn ang="0">
                      <a:pos x="323" y="493"/>
                    </a:cxn>
                    <a:cxn ang="0">
                      <a:pos x="372" y="517"/>
                    </a:cxn>
                    <a:cxn ang="0">
                      <a:pos x="411" y="532"/>
                    </a:cxn>
                    <a:cxn ang="0">
                      <a:pos x="411" y="497"/>
                    </a:cxn>
                    <a:cxn ang="0">
                      <a:pos x="415" y="440"/>
                    </a:cxn>
                    <a:cxn ang="0">
                      <a:pos x="425" y="395"/>
                    </a:cxn>
                    <a:cxn ang="0">
                      <a:pos x="441" y="326"/>
                    </a:cxn>
                    <a:cxn ang="0">
                      <a:pos x="457" y="276"/>
                    </a:cxn>
                    <a:cxn ang="0">
                      <a:pos x="474" y="240"/>
                    </a:cxn>
                    <a:cxn ang="0">
                      <a:pos x="488" y="190"/>
                    </a:cxn>
                    <a:cxn ang="0">
                      <a:pos x="504" y="149"/>
                    </a:cxn>
                    <a:cxn ang="0">
                      <a:pos x="525" y="102"/>
                    </a:cxn>
                    <a:cxn ang="0">
                      <a:pos x="579" y="0"/>
                    </a:cxn>
                    <a:cxn ang="0">
                      <a:pos x="28" y="398"/>
                    </a:cxn>
                    <a:cxn ang="0">
                      <a:pos x="0" y="420"/>
                    </a:cxn>
                    <a:cxn ang="0">
                      <a:pos x="90" y="423"/>
                    </a:cxn>
                    <a:cxn ang="0">
                      <a:pos x="154" y="440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/>
                  <a:ahLst/>
                  <a:cxnLst>
                    <a:cxn ang="0">
                      <a:pos x="0" y="472"/>
                    </a:cxn>
                    <a:cxn ang="0">
                      <a:pos x="15" y="445"/>
                    </a:cxn>
                    <a:cxn ang="0">
                      <a:pos x="61" y="411"/>
                    </a:cxn>
                    <a:cxn ang="0">
                      <a:pos x="619" y="0"/>
                    </a:cxn>
                    <a:cxn ang="0">
                      <a:pos x="466" y="153"/>
                    </a:cxn>
                    <a:cxn ang="0">
                      <a:pos x="366" y="315"/>
                    </a:cxn>
                    <a:cxn ang="0">
                      <a:pos x="301" y="467"/>
                    </a:cxn>
                    <a:cxn ang="0">
                      <a:pos x="222" y="435"/>
                    </a:cxn>
                    <a:cxn ang="0">
                      <a:pos x="132" y="413"/>
                    </a:cxn>
                    <a:cxn ang="0">
                      <a:pos x="76" y="420"/>
                    </a:cxn>
                    <a:cxn ang="0">
                      <a:pos x="30" y="432"/>
                    </a:cxn>
                    <a:cxn ang="0">
                      <a:pos x="0" y="472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11E72AD-51EE-8F49-9EE6-84A52E165EA5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DA9E47-D9E2-B349-AE9B-DCE723E1A6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9"/>
              </a:cxn>
              <a:cxn ang="0">
                <a:pos x="2" y="40"/>
              </a:cxn>
              <a:cxn ang="0">
                <a:pos x="28" y="50"/>
              </a:cxn>
              <a:cxn ang="0">
                <a:pos x="148" y="53"/>
              </a:cxn>
              <a:cxn ang="0">
                <a:pos x="297" y="53"/>
              </a:cxn>
              <a:cxn ang="0">
                <a:pos x="468" y="53"/>
              </a:cxn>
              <a:cxn ang="0">
                <a:pos x="667" y="53"/>
              </a:cxn>
              <a:cxn ang="0">
                <a:pos x="830" y="53"/>
              </a:cxn>
              <a:cxn ang="0">
                <a:pos x="993" y="55"/>
              </a:cxn>
              <a:cxn ang="0">
                <a:pos x="1139" y="53"/>
              </a:cxn>
              <a:cxn ang="0">
                <a:pos x="1226" y="56"/>
              </a:cxn>
              <a:cxn ang="0">
                <a:pos x="1279" y="47"/>
              </a:cxn>
              <a:cxn ang="0">
                <a:pos x="1289" y="25"/>
              </a:cxn>
              <a:cxn ang="0">
                <a:pos x="1275" y="14"/>
              </a:cxn>
              <a:cxn ang="0">
                <a:pos x="1274" y="27"/>
              </a:cxn>
              <a:cxn ang="0">
                <a:pos x="1261" y="35"/>
              </a:cxn>
              <a:cxn ang="0">
                <a:pos x="1236" y="38"/>
              </a:cxn>
              <a:cxn ang="0">
                <a:pos x="1196" y="40"/>
              </a:cxn>
              <a:cxn ang="0">
                <a:pos x="1121" y="40"/>
              </a:cxn>
              <a:cxn ang="0">
                <a:pos x="973" y="40"/>
              </a:cxn>
              <a:cxn ang="0">
                <a:pos x="844" y="40"/>
              </a:cxn>
              <a:cxn ang="0">
                <a:pos x="712" y="38"/>
              </a:cxn>
              <a:cxn ang="0">
                <a:pos x="584" y="40"/>
              </a:cxn>
              <a:cxn ang="0">
                <a:pos x="432" y="42"/>
              </a:cxn>
              <a:cxn ang="0">
                <a:pos x="315" y="43"/>
              </a:cxn>
              <a:cxn ang="0">
                <a:pos x="226" y="40"/>
              </a:cxn>
              <a:cxn ang="0">
                <a:pos x="141" y="42"/>
              </a:cxn>
              <a:cxn ang="0">
                <a:pos x="78" y="40"/>
              </a:cxn>
              <a:cxn ang="0">
                <a:pos x="41" y="40"/>
              </a:cxn>
              <a:cxn ang="0">
                <a:pos x="20" y="35"/>
              </a:cxn>
              <a:cxn ang="0">
                <a:pos x="14" y="22"/>
              </a:cxn>
              <a:cxn ang="0">
                <a:pos x="10" y="4"/>
              </a:cxn>
              <a:cxn ang="0">
                <a:pos x="5" y="5"/>
              </a:cxn>
              <a:cxn ang="0">
                <a:pos x="7" y="6"/>
              </a:cxn>
              <a:cxn ang="0">
                <a:pos x="10" y="0"/>
              </a:cxn>
              <a:cxn ang="0">
                <a:pos x="10" y="4"/>
              </a:cxn>
              <a:cxn ang="0">
                <a:pos x="9" y="6"/>
              </a:cxn>
              <a:cxn ang="0">
                <a:pos x="10" y="0"/>
              </a:cxn>
              <a:cxn ang="0">
                <a:pos x="10" y="4"/>
              </a:cxn>
              <a:cxn ang="0">
                <a:pos x="9" y="7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DH CS Day 5 – Build Day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Forensic Science</a:t>
            </a:r>
          </a:p>
          <a:p>
            <a:r>
              <a:rPr lang="en-US" dirty="0" smtClean="0"/>
              <a:t>5</a:t>
            </a:r>
            <a:r>
              <a:rPr lang="en-US" smtClean="0"/>
              <a:t>/14/</a:t>
            </a:r>
            <a:r>
              <a:rPr lang="en-US" dirty="0" smtClean="0"/>
              <a:t>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need to finish today?</a:t>
            </a:r>
          </a:p>
          <a:p>
            <a:r>
              <a:rPr lang="en-US" dirty="0" smtClean="0"/>
              <a:t>HW:</a:t>
            </a:r>
          </a:p>
          <a:p>
            <a:pPr lvl="1"/>
            <a:r>
              <a:rPr lang="en-US" dirty="0" smtClean="0"/>
              <a:t>Pd. 3 – You may take the crime scene home, if you want, and you will have tomorrow to complete it. </a:t>
            </a:r>
          </a:p>
          <a:p>
            <a:pPr lvl="1"/>
            <a:r>
              <a:rPr lang="en-US" dirty="0" smtClean="0"/>
              <a:t>Pd. 5/6 – You may finish the written/evidence portion at home tonight, but you MUST leave your crime scene here!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Plan and create my dollhouse crime scene to demonstrate mastery of three Forensic Science topics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Scene!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441575"/>
            <a:ext cx="8064500" cy="3935191"/>
          </a:xfrm>
        </p:spPr>
        <p:txBody>
          <a:bodyPr/>
          <a:lstStyle/>
          <a:p>
            <a:r>
              <a:rPr lang="en-US" dirty="0" smtClean="0"/>
              <a:t>What’s there—glue, rulers, colored paper, red paint, fake blood, toys, glass, tape, scissors, markers, colored pencils</a:t>
            </a:r>
          </a:p>
          <a:p>
            <a:r>
              <a:rPr lang="en-US" dirty="0" smtClean="0"/>
              <a:t>Pd. 3 – Make sure you’re ready to finish tomorrow!</a:t>
            </a:r>
          </a:p>
          <a:p>
            <a:r>
              <a:rPr lang="en-US" dirty="0" smtClean="0"/>
              <a:t>Pd. 5/6 – Make sure to finish your crime scene today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pboard">
  <a:themeElements>
    <a:clrScheme name="Clipboard 7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000099"/>
      </a:folHlink>
    </a:clrScheme>
    <a:fontScheme name="Clipboa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ipboa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7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Clipboard.thmx</Template>
  <TotalTime>533</TotalTime>
  <Words>152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Clipboard</vt:lpstr>
      <vt:lpstr>DH CS Day 5 – Build Day 3</vt:lpstr>
      <vt:lpstr>Drill</vt:lpstr>
      <vt:lpstr>Objectives</vt:lpstr>
      <vt:lpstr>Crime Scene!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 CS Day 5 – Build Day 3</dc:title>
  <dc:creator>Howard County Administrator</dc:creator>
  <cp:lastModifiedBy>Howard County Administrator</cp:lastModifiedBy>
  <cp:revision>4</cp:revision>
  <dcterms:created xsi:type="dcterms:W3CDTF">2015-05-14T10:12:39Z</dcterms:created>
  <dcterms:modified xsi:type="dcterms:W3CDTF">2015-05-14T19:02:41Z</dcterms:modified>
</cp:coreProperties>
</file>