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4" Type="http://schemas.openxmlformats.org/officeDocument/2006/relationships/image" Target="../media/image2.gif"/><Relationship Id="rId5" Type="http://schemas.openxmlformats.org/officeDocument/2006/relationships/image" Target="../media/image4.gi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QGO5000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62675" y="0"/>
            <a:ext cx="298132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QGO5000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98132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QGO5000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876675"/>
            <a:ext cx="298132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 descr="QGO5000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62675" y="3876675"/>
            <a:ext cx="298132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0"/>
            <a:ext cx="4572000" cy="3962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4343400"/>
            <a:ext cx="3352800" cy="1600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9A260A-ED57-E14E-A731-900586D67C11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0F838-38B7-894B-88BB-04F46D53C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9A260A-ED57-E14E-A731-900586D67C11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50F838-38B7-894B-88BB-04F46D53C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9A260A-ED57-E14E-A731-900586D67C11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50F838-38B7-894B-88BB-04F46D53C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9A260A-ED57-E14E-A731-900586D67C11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50F838-38B7-894B-88BB-04F46D53C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9A260A-ED57-E14E-A731-900586D67C11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50F838-38B7-894B-88BB-04F46D53C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9A260A-ED57-E14E-A731-900586D67C11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50F838-38B7-894B-88BB-04F46D53C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9A260A-ED57-E14E-A731-900586D67C11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50F838-38B7-894B-88BB-04F46D53C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9A260A-ED57-E14E-A731-900586D67C11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50F838-38B7-894B-88BB-04F46D53C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9A260A-ED57-E14E-A731-900586D67C11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50F838-38B7-894B-88BB-04F46D53C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9A260A-ED57-E14E-A731-900586D67C11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50F838-38B7-894B-88BB-04F46D53C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9A260A-ED57-E14E-A731-900586D67C11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50F838-38B7-894B-88BB-04F46D53C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gif"/><Relationship Id="rId14" Type="http://schemas.openxmlformats.org/officeDocument/2006/relationships/image" Target="../media/image2.gif"/><Relationship Id="rId15" Type="http://schemas.openxmlformats.org/officeDocument/2006/relationships/image" Target="../media/image3.gif"/><Relationship Id="rId16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fld id="{039A260A-ED57-E14E-A731-900586D67C11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fld id="{BF50F838-38B7-894B-88BB-04F46D53C4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1" name="Picture 7" descr="QGO50002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QGO50007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 descr="QGO50003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2400" y="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QGO50001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2400" y="54864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Tool Marks</a:t>
            </a:r>
            <a:br>
              <a:rPr lang="en-US" dirty="0" smtClean="0"/>
            </a:br>
            <a:r>
              <a:rPr lang="en-US" dirty="0" smtClean="0"/>
              <a:t>&amp; </a:t>
            </a:r>
            <a:br>
              <a:rPr lang="en-US" dirty="0" smtClean="0"/>
            </a:br>
            <a:r>
              <a:rPr lang="en-US" dirty="0" smtClean="0"/>
              <a:t>Catch-up 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Forensic Science</a:t>
            </a:r>
          </a:p>
          <a:p>
            <a:r>
              <a:rPr lang="en-US" dirty="0" smtClean="0"/>
              <a:t>4/24/15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similar in the analysis of all impression evidence?</a:t>
            </a:r>
          </a:p>
          <a:p>
            <a:endParaRPr lang="en-US" dirty="0" smtClean="0"/>
          </a:p>
          <a:p>
            <a:r>
              <a:rPr lang="en-US" dirty="0" smtClean="0"/>
              <a:t>HW: Study for Impressions Quiz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define impression evidence and give examples, such as</a:t>
            </a:r>
          </a:p>
          <a:p>
            <a:pPr lvl="2"/>
            <a:r>
              <a:rPr lang="en-US" dirty="0" smtClean="0"/>
              <a:t>tool mark</a:t>
            </a:r>
          </a:p>
          <a:p>
            <a:pPr lvl="2"/>
            <a:r>
              <a:rPr lang="en-US" dirty="0" smtClean="0"/>
              <a:t>bite marks</a:t>
            </a:r>
          </a:p>
          <a:p>
            <a:pPr lvl="2"/>
            <a:r>
              <a:rPr lang="en-US" dirty="0" smtClean="0"/>
              <a:t>shoe prints</a:t>
            </a:r>
          </a:p>
          <a:p>
            <a:pPr lvl="2"/>
            <a:r>
              <a:rPr lang="en-US" dirty="0" smtClean="0"/>
              <a:t>tire prints</a:t>
            </a:r>
          </a:p>
          <a:p>
            <a:pPr lvl="1"/>
            <a:r>
              <a:rPr lang="en-US" dirty="0" smtClean="0"/>
              <a:t>Analyze tool marks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</a:p>
          <a:p>
            <a:r>
              <a:rPr lang="en-US" dirty="0" smtClean="0"/>
              <a:t>Tool Mark Challenge</a:t>
            </a:r>
          </a:p>
          <a:p>
            <a:r>
              <a:rPr lang="en-US" dirty="0" smtClean="0"/>
              <a:t>Catch up/Finish review sheets</a:t>
            </a:r>
          </a:p>
          <a:p>
            <a:r>
              <a:rPr lang="en-US" dirty="0" smtClean="0"/>
              <a:t>Closure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16-1 Tool mark Challenge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a partner, get</a:t>
            </a:r>
          </a:p>
          <a:p>
            <a:pPr lvl="1"/>
            <a:r>
              <a:rPr lang="en-US" dirty="0" smtClean="0"/>
              <a:t>16-1 Tool mark Challenge</a:t>
            </a:r>
          </a:p>
          <a:p>
            <a:pPr lvl="1"/>
            <a:r>
              <a:rPr lang="en-US" dirty="0" smtClean="0"/>
              <a:t>Ruler</a:t>
            </a:r>
          </a:p>
          <a:p>
            <a:pPr lvl="1"/>
            <a:r>
              <a:rPr lang="en-US" dirty="0" smtClean="0"/>
              <a:t>Magnifying Glass</a:t>
            </a:r>
          </a:p>
          <a:p>
            <a:r>
              <a:rPr lang="en-US" dirty="0" smtClean="0"/>
              <a:t>Evaluate the tool marks</a:t>
            </a:r>
          </a:p>
          <a:p>
            <a:pPr lvl="1"/>
            <a:r>
              <a:rPr lang="en-US" dirty="0" smtClean="0"/>
              <a:t>Describe and measure each tool mark</a:t>
            </a:r>
          </a:p>
          <a:p>
            <a:pPr lvl="1"/>
            <a:r>
              <a:rPr lang="en-US" dirty="0" smtClean="0"/>
              <a:t>Decide which tool mark matches the crime scene tool mark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Catch-up time!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all the short classes, we keep getting cut short.  Do you need to finish:</a:t>
            </a:r>
          </a:p>
          <a:p>
            <a:pPr lvl="1"/>
            <a:r>
              <a:rPr lang="en-US" dirty="0" smtClean="0"/>
              <a:t>Foot size vs. height lab</a:t>
            </a:r>
          </a:p>
          <a:p>
            <a:pPr lvl="1"/>
            <a:r>
              <a:rPr lang="en-US" dirty="0" smtClean="0"/>
              <a:t>Bite mark analysis</a:t>
            </a:r>
          </a:p>
          <a:p>
            <a:pPr lvl="1"/>
            <a:r>
              <a:rPr lang="en-US" dirty="0" smtClean="0"/>
              <a:t>Tire mark analysis</a:t>
            </a:r>
          </a:p>
          <a:p>
            <a:pPr lvl="1"/>
            <a:r>
              <a:rPr lang="en-US" dirty="0" smtClean="0"/>
              <a:t>Review sheets (pg. 2 &amp; 3) in your packet</a:t>
            </a:r>
          </a:p>
          <a:p>
            <a:r>
              <a:rPr lang="en-US" dirty="0" smtClean="0"/>
              <a:t>Now is the time to work on them!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47887"/>
            <a:ext cx="7772400" cy="4114800"/>
          </a:xfrm>
        </p:spPr>
        <p:txBody>
          <a:bodyPr/>
          <a:lstStyle/>
          <a:p>
            <a:r>
              <a:rPr lang="en-US" dirty="0" smtClean="0"/>
              <a:t>In your opinion, which would be the most useful evidence to find at a crime scene?</a:t>
            </a:r>
          </a:p>
          <a:p>
            <a:pPr lvl="1"/>
            <a:r>
              <a:rPr lang="en-US" dirty="0" smtClean="0"/>
              <a:t>tool marks</a:t>
            </a:r>
          </a:p>
          <a:p>
            <a:pPr lvl="1"/>
            <a:r>
              <a:rPr lang="en-US" dirty="0" smtClean="0"/>
              <a:t>bite marks</a:t>
            </a:r>
          </a:p>
          <a:p>
            <a:pPr lvl="1"/>
            <a:r>
              <a:rPr lang="en-US" dirty="0" smtClean="0"/>
              <a:t>tire treads</a:t>
            </a:r>
          </a:p>
          <a:p>
            <a:pPr lvl="1"/>
            <a:r>
              <a:rPr lang="en-US" dirty="0" smtClean="0"/>
              <a:t>shoe prints</a:t>
            </a:r>
          </a:p>
          <a:p>
            <a:r>
              <a:rPr lang="en-US" dirty="0" smtClean="0"/>
              <a:t>Why?? Write</a:t>
            </a:r>
            <a:r>
              <a:rPr lang="en-US" dirty="0" smtClean="0"/>
              <a:t> two sentences </a:t>
            </a:r>
            <a:r>
              <a:rPr lang="en-US" dirty="0" smtClean="0"/>
              <a:t>justifying your choice.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oes">
  <a:themeElements>
    <a:clrScheme name="3DSneaker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DSneaker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3DSneaker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DSneaker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DSneaker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DSneaker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DSneake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DSneake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DSneake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Shoes.thmx</Template>
  <TotalTime>235</TotalTime>
  <Words>201</Words>
  <Application>Microsoft Macintosh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Shoes</vt:lpstr>
      <vt:lpstr>Tool Marks &amp;  Catch-up Day</vt:lpstr>
      <vt:lpstr>Drill</vt:lpstr>
      <vt:lpstr>Objectives</vt:lpstr>
      <vt:lpstr>Agenda</vt:lpstr>
      <vt:lpstr>16-1 Tool mark Challenge</vt:lpstr>
      <vt:lpstr>Catch-up time!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 Marks &amp;  Catch-up Day</dc:title>
  <dc:creator>Howard County Administrator</dc:creator>
  <cp:lastModifiedBy>Howard County Administrator</cp:lastModifiedBy>
  <cp:revision>2</cp:revision>
  <dcterms:created xsi:type="dcterms:W3CDTF">2015-04-24T11:14:22Z</dcterms:created>
  <dcterms:modified xsi:type="dcterms:W3CDTF">2015-04-24T14:59:52Z</dcterms:modified>
</cp:coreProperties>
</file>