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df"/><Relationship Id="rId5" Type="http://schemas.openxmlformats.org/officeDocument/2006/relationships/image" Target="../../theme/media/image3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672448" y="4114375"/>
            <a:ext cx="2844800" cy="2133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pdf"/><Relationship Id="rId18" Type="http://schemas.openxmlformats.org/officeDocument/2006/relationships/image" Target="../../theme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8759" y="456252"/>
            <a:ext cx="6284842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026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7FC308FA-288A-D141-AEDA-E3195752F382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5557BDAF-B90C-6B47-8AD6-EF7ABD3FE6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Picture 11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7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544441" y="533033"/>
            <a:ext cx="1741559" cy="1306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Combined Gas Law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4/23/15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“Think about this…” WS (pg.</a:t>
            </a:r>
            <a:r>
              <a:rPr lang="en-US" dirty="0" smtClean="0"/>
              <a:t> 3 </a:t>
            </a:r>
            <a:r>
              <a:rPr lang="en-US" dirty="0" smtClean="0"/>
              <a:t>in your packet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 #2 &amp; 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HW: Finish Mixed Gas Law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Describe gases by their properties</a:t>
            </a:r>
          </a:p>
          <a:p>
            <a:pPr lvl="1"/>
            <a:r>
              <a:rPr lang="en-US" dirty="0" smtClean="0"/>
              <a:t>Use the mathematical relationships in Boyle’s, Charles’, Gay-Lussac’s, and the Combined Gas Laws.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a look at these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Combined Gas Law WS – pg. 10 – check your work with the key!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6 – </a:t>
            </a:r>
            <a:r>
              <a:rPr lang="en-US" dirty="0" smtClean="0"/>
              <a:t>Mixed </a:t>
            </a:r>
            <a:r>
              <a:rPr lang="en-US" dirty="0" smtClean="0"/>
              <a:t>Gas Law Problems – skip #11, 14, 15 for now</a:t>
            </a:r>
          </a:p>
          <a:p>
            <a:r>
              <a:rPr lang="en-US" dirty="0" smtClean="0"/>
              <a:t>Let’s </a:t>
            </a:r>
            <a:r>
              <a:rPr lang="en-US" dirty="0" smtClean="0"/>
              <a:t>work—we’ll </a:t>
            </a:r>
            <a:r>
              <a:rPr lang="en-US" dirty="0" smtClean="0"/>
              <a:t>put</a:t>
            </a:r>
            <a:r>
              <a:rPr lang="en-US" dirty="0" smtClean="0"/>
              <a:t> them up </a:t>
            </a:r>
            <a:r>
              <a:rPr lang="en-US" dirty="0" smtClean="0"/>
              <a:t>on the </a:t>
            </a:r>
            <a:r>
              <a:rPr lang="en-US" dirty="0" smtClean="0"/>
              <a:t>board tomorrow! </a:t>
            </a:r>
            <a:r>
              <a:rPr lang="en-US" dirty="0" err="1" smtClean="0">
                <a:sym typeface="Wingdings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balloon with a volume of 4.0 L is carried from a hot room, at 29°C, to a cold outside, at 3.0°C.  The air pressure inside was 1.12 </a:t>
            </a:r>
            <a:r>
              <a:rPr lang="en-US" dirty="0" err="1" smtClean="0"/>
              <a:t>atm</a:t>
            </a:r>
            <a:r>
              <a:rPr lang="en-US" dirty="0" smtClean="0"/>
              <a:t>, and outside it is 0.98 atm.  What is the final volume of the balloon?  </a:t>
            </a:r>
          </a:p>
          <a:p>
            <a:r>
              <a:rPr lang="en-US" dirty="0" smtClean="0"/>
              <a:t>Do you think it will pop?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Balloon.thmx</Template>
  <TotalTime>1142</TotalTime>
  <Words>190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Balloon</vt:lpstr>
      <vt:lpstr>Combined Gas Law Practice</vt:lpstr>
      <vt:lpstr>Drill</vt:lpstr>
      <vt:lpstr>Objectives</vt:lpstr>
      <vt:lpstr>HW Review</vt:lpstr>
      <vt:lpstr>Combined Gas Law</vt:lpstr>
      <vt:lpstr>Practice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Gas Law Practice</dc:title>
  <dc:creator>Howard County Administrator</dc:creator>
  <cp:lastModifiedBy>Howard County Administrator</cp:lastModifiedBy>
  <cp:revision>2</cp:revision>
  <dcterms:created xsi:type="dcterms:W3CDTF">2015-04-22T20:32:43Z</dcterms:created>
  <dcterms:modified xsi:type="dcterms:W3CDTF">2015-04-23T15:35:27Z</dcterms:modified>
</cp:coreProperties>
</file>