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df"/><Relationship Id="rId5" Type="http://schemas.openxmlformats.org/officeDocument/2006/relationships/image" Target="../../theme/media/image3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672448" y="4114375"/>
            <a:ext cx="2844800" cy="2133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pdf"/><Relationship Id="rId18" Type="http://schemas.openxmlformats.org/officeDocument/2006/relationships/image" Target="../../theme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8759" y="456252"/>
            <a:ext cx="6284842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026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9F68793D-ED4D-A34F-82D7-4FA5CC577B33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3BB4FD19-16C5-3040-AB59-6D380EFA5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Picture 11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7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544441" y="533033"/>
            <a:ext cx="1741559" cy="1306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Combined Gas Law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4/22/15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hairspray can is under pressure, at 2.5 atm.  It is left in a hot car, and it is heated from room temperature, 25°C, to 75°C.  The volume does not change. What is the new </a:t>
            </a:r>
            <a:r>
              <a:rPr lang="en-US" dirty="0" smtClean="0"/>
              <a:t>pressure </a:t>
            </a:r>
            <a:r>
              <a:rPr lang="en-US" smtClean="0"/>
              <a:t>in mmHg?</a:t>
            </a:r>
            <a:endParaRPr lang="en-US" dirty="0" smtClean="0"/>
          </a:p>
          <a:p>
            <a:r>
              <a:rPr lang="en-US" dirty="0" smtClean="0"/>
              <a:t>HW: pg. 4 Gay-Lussac’s Law Problems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Describe gases by their properties</a:t>
            </a:r>
          </a:p>
          <a:p>
            <a:pPr lvl="1"/>
            <a:r>
              <a:rPr lang="en-US" dirty="0" smtClean="0"/>
              <a:t>Use the mathematical relationships in Boyle’s, Charles’, Gay-Lussac’s, and the Combined Gas Laws.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look at some problems—13-3 Practice Problems #1-12 on the board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10 – let’s practice!  Make sure you are asking me for help as I wander!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happens…</a:t>
            </a:r>
          </a:p>
          <a:p>
            <a:pPr lvl="1"/>
            <a:r>
              <a:rPr lang="en-US" dirty="0" smtClean="0"/>
              <a:t>If you hold temperature constant, and increase pressure?</a:t>
            </a:r>
          </a:p>
          <a:p>
            <a:pPr lvl="1"/>
            <a:r>
              <a:rPr lang="en-US" dirty="0" smtClean="0"/>
              <a:t>If you hold pressure constant, and increase volume?</a:t>
            </a:r>
          </a:p>
          <a:p>
            <a:pPr lvl="1"/>
            <a:r>
              <a:rPr lang="en-US" dirty="0" smtClean="0"/>
              <a:t>If you hold volume constant, and </a:t>
            </a:r>
            <a:r>
              <a:rPr lang="en-US" smtClean="0"/>
              <a:t>increase temperature?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Balloon.thmx</Template>
  <TotalTime>85</TotalTime>
  <Words>177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Balloon</vt:lpstr>
      <vt:lpstr>Combined Gas Law Practice</vt:lpstr>
      <vt:lpstr>Drill</vt:lpstr>
      <vt:lpstr>Objectives</vt:lpstr>
      <vt:lpstr>HW Review</vt:lpstr>
      <vt:lpstr>Combined Gas Law Problems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Gas Law Practice</dc:title>
  <dc:creator>Howard County Administrator</dc:creator>
  <cp:lastModifiedBy>Howard County Administrator</cp:lastModifiedBy>
  <cp:revision>4</cp:revision>
  <dcterms:created xsi:type="dcterms:W3CDTF">2015-04-22T11:21:09Z</dcterms:created>
  <dcterms:modified xsi:type="dcterms:W3CDTF">2015-04-22T11:28:22Z</dcterms:modified>
</cp:coreProperties>
</file>