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4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df"/><Relationship Id="rId5" Type="http://schemas.openxmlformats.org/officeDocument/2006/relationships/image" Target="../../theme/media/image3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672448" y="4114375"/>
            <a:ext cx="2844800" cy="2133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df"/><Relationship Id="rId18" Type="http://schemas.openxmlformats.org/officeDocument/2006/relationships/image" Target="../../theme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8759" y="456252"/>
            <a:ext cx="6284842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026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D24F40A2-CEF3-8743-A01D-F194F7D55AAE}" type="datetimeFigureOut">
              <a:rPr lang="en-US" smtClean="0"/>
              <a:pPr/>
              <a:t>4/20/15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2A307332-433F-4349-B651-EA5B32E12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7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8"/>
              <a:stretch>
                <a:fillRect/>
              </a:stretch>
            </p:blipFill>
          </mc:Fallback>
        </mc:AlternateContent>
        <p:spPr>
          <a:xfrm>
            <a:off x="544441" y="533033"/>
            <a:ext cx="1741559" cy="13061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Intro to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GT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2286000"/>
            <a:ext cx="6197600" cy="4256528"/>
          </a:xfrm>
        </p:spPr>
        <p:txBody>
          <a:bodyPr>
            <a:normAutofit/>
          </a:bodyPr>
          <a:lstStyle/>
          <a:p>
            <a:r>
              <a:rPr lang="en-US" dirty="0" smtClean="0"/>
              <a:t>Convert: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1.4 </a:t>
            </a:r>
            <a:r>
              <a:rPr lang="en-US" dirty="0" err="1" smtClean="0"/>
              <a:t>atm</a:t>
            </a:r>
            <a:r>
              <a:rPr lang="en-US" dirty="0" smtClean="0"/>
              <a:t> to mmHg</a:t>
            </a:r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95.5 </a:t>
            </a:r>
            <a:r>
              <a:rPr lang="en-US" dirty="0" err="1" smtClean="0"/>
              <a:t>kPa</a:t>
            </a:r>
            <a:r>
              <a:rPr lang="en-US" dirty="0" smtClean="0"/>
              <a:t> to </a:t>
            </a:r>
            <a:r>
              <a:rPr lang="en-US" dirty="0" err="1" smtClean="0"/>
              <a:t>atm</a:t>
            </a: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16.0 lb/in</a:t>
            </a:r>
            <a:r>
              <a:rPr lang="en-US" baseline="30000" dirty="0" smtClean="0"/>
              <a:t>2</a:t>
            </a:r>
            <a:r>
              <a:rPr lang="en-US" dirty="0" smtClean="0"/>
              <a:t> to </a:t>
            </a:r>
            <a:r>
              <a:rPr lang="en-US" dirty="0" err="1" smtClean="0"/>
              <a:t>kPa</a:t>
            </a:r>
            <a:endParaRPr lang="en-US" dirty="0" smtClean="0"/>
          </a:p>
          <a:p>
            <a:pPr marL="739775" lvl="1" indent="-457200">
              <a:buFont typeface="+mj-lt"/>
              <a:buAutoNum type="arabicPeriod"/>
            </a:pPr>
            <a:r>
              <a:rPr lang="en-US" dirty="0" smtClean="0"/>
              <a:t>754.3 mmHg to lb/in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 Finish Boyle’s and Charles’ Law lab questions and graphing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Describe gases by their properties</a:t>
            </a:r>
          </a:p>
          <a:p>
            <a:pPr lvl="1"/>
            <a:r>
              <a:rPr lang="en-US" dirty="0" smtClean="0"/>
              <a:t>Discover the mathematical relationships in Boyle’s and Charles’ Law.</a:t>
            </a:r>
          </a:p>
          <a:p>
            <a:pPr lvl="1"/>
            <a:r>
              <a:rPr lang="en-US" dirty="0" smtClean="0"/>
              <a:t>Use the Combined Gas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0620"/>
            <a:ext cx="8026400" cy="43393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Tuesday 4/21</a:t>
            </a:r>
          </a:p>
          <a:p>
            <a:pPr lvl="1"/>
            <a:r>
              <a:rPr lang="en-US" dirty="0" smtClean="0"/>
              <a:t>AM (B207)  or PM (N211) – come for make-up tests/quizzes</a:t>
            </a:r>
          </a:p>
          <a:p>
            <a:r>
              <a:rPr lang="en-US" dirty="0" smtClean="0"/>
              <a:t>Wednesday 4/22 – NO Lion’s Time, SMOB and SGA elections</a:t>
            </a:r>
          </a:p>
          <a:p>
            <a:r>
              <a:rPr lang="en-US" dirty="0" smtClean="0"/>
              <a:t>Thursday 4/23 – PBIS (no, I don’t have a schedule)</a:t>
            </a:r>
          </a:p>
          <a:p>
            <a:r>
              <a:rPr lang="en-US" dirty="0" smtClean="0"/>
              <a:t>Friday 4/24 – </a:t>
            </a:r>
            <a:r>
              <a:rPr lang="en-US" dirty="0" err="1" smtClean="0"/>
              <a:t>Fandemonium</a:t>
            </a:r>
            <a:r>
              <a:rPr lang="en-US" dirty="0" smtClean="0"/>
              <a:t> Society Meeting in N211 </a:t>
            </a:r>
            <a:r>
              <a:rPr lang="en-US" dirty="0" err="1" smtClean="0">
                <a:sym typeface="Wingdings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Finish the Properties of Gases</a:t>
            </a:r>
          </a:p>
          <a:p>
            <a:r>
              <a:rPr lang="en-US" dirty="0" smtClean="0"/>
              <a:t>Charles’ and Boyle’s Law Online Lab &amp; graphing</a:t>
            </a:r>
          </a:p>
          <a:p>
            <a:r>
              <a:rPr lang="en-US" dirty="0" smtClean="0"/>
              <a:t>Combined Gas Law Notes &amp; Practice Problem</a:t>
            </a:r>
          </a:p>
          <a:p>
            <a:r>
              <a:rPr lang="en-US" dirty="0" smtClean="0"/>
              <a:t>Closure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Physical Properties of Gases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Expansion -- no definite shape or volume</a:t>
            </a:r>
          </a:p>
          <a:p>
            <a:r>
              <a:rPr lang="en-US" smtClean="0"/>
              <a:t>Fluidity -- flows freely</a:t>
            </a:r>
          </a:p>
          <a:p>
            <a:r>
              <a:rPr lang="en-US" smtClean="0"/>
              <a:t>Low density</a:t>
            </a:r>
          </a:p>
          <a:p>
            <a:r>
              <a:rPr lang="en-US" smtClean="0"/>
              <a:t>Compressibility -- may be crowded together</a:t>
            </a:r>
          </a:p>
          <a:p>
            <a:r>
              <a:rPr lang="en-US" smtClean="0"/>
              <a:t>Diffusion -- spontaneous mixing of two gases</a:t>
            </a:r>
          </a:p>
          <a:p>
            <a:r>
              <a:rPr lang="en-US" smtClean="0"/>
              <a:t>Effusion -- particles under pressure can leak out of a tiny opening</a:t>
            </a:r>
          </a:p>
          <a:p>
            <a:endParaRPr lang="en-US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14400" y="6264270"/>
            <a:ext cx="7543800" cy="514350"/>
          </a:xfrm>
          <a:prstGeom prst="rect">
            <a:avLst/>
          </a:prstGeom>
          <a:noFill/>
          <a:ln w="57150" cmpd="thickThin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" charset="0"/>
              </a:rPr>
              <a:t>Standard Temperature and Pressure (STP): 1 atm, 273K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Boyle’s Law Online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26400" cy="42495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Groups of 3 or 4</a:t>
            </a:r>
          </a:p>
          <a:p>
            <a:r>
              <a:rPr lang="en-US" dirty="0" smtClean="0"/>
              <a:t>Go to </a:t>
            </a:r>
            <a:r>
              <a:rPr lang="en-US" dirty="0" err="1" smtClean="0"/>
              <a:t>msbloedorn.weebly.com</a:t>
            </a:r>
            <a:r>
              <a:rPr lang="en-US" dirty="0" smtClean="0"/>
              <a:t> &gt; Chemistry &gt; Unit 11: Gases &gt; </a:t>
            </a:r>
            <a:r>
              <a:rPr lang="en-US" dirty="0" smtClean="0"/>
              <a:t>Charles’ </a:t>
            </a:r>
            <a:r>
              <a:rPr lang="en-US" dirty="0" smtClean="0"/>
              <a:t>Law Online Lab, Boyle’s Law Online Lab</a:t>
            </a:r>
          </a:p>
          <a:p>
            <a:r>
              <a:rPr lang="en-US" dirty="0" smtClean="0"/>
              <a:t>Record your data.  When done, get a sheet of graph paper and graph all data on the same </a:t>
            </a:r>
            <a:r>
              <a:rPr lang="en-US" dirty="0" smtClean="0"/>
              <a:t>graph—Boyle’s Law. </a:t>
            </a:r>
            <a:r>
              <a:rPr lang="en-US" dirty="0" smtClean="0"/>
              <a:t>Charles’ Law on separate graph.</a:t>
            </a:r>
            <a:endParaRPr lang="en-US" dirty="0" smtClean="0"/>
          </a:p>
          <a:p>
            <a:r>
              <a:rPr lang="en-US" dirty="0" smtClean="0"/>
              <a:t>Once everyone has data, we will move to the notes.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Combined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Combined Gas Law:</a:t>
            </a:r>
          </a:p>
          <a:p>
            <a:pPr lvl="2">
              <a:buNone/>
            </a:pPr>
            <a:r>
              <a:rPr lang="en-US" u="sng" dirty="0" smtClean="0"/>
              <a:t>P</a:t>
            </a:r>
            <a:r>
              <a:rPr lang="en-US" u="sng" baseline="-25000" dirty="0" smtClean="0"/>
              <a:t>1</a:t>
            </a:r>
            <a:r>
              <a:rPr lang="en-US" u="sng" dirty="0" smtClean="0"/>
              <a:t>V</a:t>
            </a:r>
            <a:r>
              <a:rPr lang="en-US" u="sng" baseline="-25000" dirty="0" smtClean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  =  </a:t>
            </a:r>
            <a:r>
              <a:rPr lang="en-US" u="sng" dirty="0" smtClean="0"/>
              <a:t>P</a:t>
            </a:r>
            <a:r>
              <a:rPr lang="en-US" u="sng" baseline="-25000" dirty="0" smtClean="0"/>
              <a:t>2</a:t>
            </a:r>
            <a:r>
              <a:rPr lang="en-US" u="sng" dirty="0" smtClean="0"/>
              <a:t> V</a:t>
            </a:r>
            <a:r>
              <a:rPr lang="en-US" u="sng" baseline="-25000" dirty="0" smtClean="0"/>
              <a:t>2</a:t>
            </a:r>
          </a:p>
          <a:p>
            <a:pPr lvl="2">
              <a:buNone/>
            </a:pPr>
            <a:r>
              <a:rPr lang="en-US" dirty="0" smtClean="0"/>
              <a:t>	T</a:t>
            </a:r>
            <a:r>
              <a:rPr lang="en-US" baseline="-25000" dirty="0" smtClean="0"/>
              <a:t>1</a:t>
            </a:r>
            <a:r>
              <a:rPr lang="en-US" dirty="0" smtClean="0"/>
              <a:t>            T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Take an index card.  Write PTV in large letters that fill the card.  You may hole-punch the card or just draw large dots at the</a:t>
            </a:r>
            <a:r>
              <a:rPr lang="en-US" dirty="0" smtClean="0"/>
              <a:t> bottom.</a:t>
            </a:r>
            <a:endParaRPr lang="en-US" dirty="0" smtClean="0"/>
          </a:p>
          <a:p>
            <a:pPr lvl="1"/>
            <a:r>
              <a:rPr lang="en-US" dirty="0" smtClean="0"/>
              <a:t>What happens when you hold one constant??</a:t>
            </a:r>
          </a:p>
          <a:p>
            <a:r>
              <a:rPr lang="en-US" dirty="0" smtClean="0"/>
              <a:t>Example problem—Combined Gas Law WS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balloon contains 3.5 L of air at 4.0 </a:t>
            </a:r>
            <a:r>
              <a:rPr lang="en-US" dirty="0" err="1" smtClean="0"/>
              <a:t>atm</a:t>
            </a:r>
            <a:r>
              <a:rPr lang="en-US" dirty="0" smtClean="0"/>
              <a:t> of pressure.  The balloon pops, letting the air out.  The air is now at 1.0 atm.  To what volume will it expand?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Balloon.thmx</Template>
  <TotalTime>549</TotalTime>
  <Words>387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Balloon</vt:lpstr>
      <vt:lpstr>More Intro to Gases</vt:lpstr>
      <vt:lpstr>Drill</vt:lpstr>
      <vt:lpstr>Objectives</vt:lpstr>
      <vt:lpstr>Date Announcements</vt:lpstr>
      <vt:lpstr>Agenda</vt:lpstr>
      <vt:lpstr>Physical Properties of Gases</vt:lpstr>
      <vt:lpstr>Boyle’s Law Online Lab</vt:lpstr>
      <vt:lpstr>The Combined Gas Law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Intro to Gases</dc:title>
  <dc:creator>Howard County Administrator</dc:creator>
  <cp:lastModifiedBy>Howard County Administrator</cp:lastModifiedBy>
  <cp:revision>4</cp:revision>
  <dcterms:created xsi:type="dcterms:W3CDTF">2015-04-20T10:57:29Z</dcterms:created>
  <dcterms:modified xsi:type="dcterms:W3CDTF">2015-04-20T19:54:40Z</dcterms:modified>
</cp:coreProperties>
</file>