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EA00708-E8AF-9B42-93D7-8B832CE6E87E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1394FB9-F8F3-E546-BF25-EBB84C394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Hair &amp; Fiber Review &amp;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4/17/15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8474" y="3585277"/>
            <a:ext cx="8184516" cy="29697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Sketch this hair.</a:t>
            </a:r>
          </a:p>
          <a:p>
            <a:r>
              <a:rPr lang="en-US" sz="2400" dirty="0" smtClean="0"/>
              <a:t>Is it human?  How can you tell?</a:t>
            </a:r>
          </a:p>
          <a:p>
            <a:r>
              <a:rPr lang="en-US" sz="2400" dirty="0" smtClean="0"/>
              <a:t>What do you think it came from?</a:t>
            </a:r>
          </a:p>
          <a:p>
            <a:r>
              <a:rPr lang="en-US" sz="2400" dirty="0" smtClean="0"/>
              <a:t>If you need to use the microscope, do so while we go over the drill.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61770" b="-61770"/>
          <a:stretch>
            <a:fillRect/>
          </a:stretch>
        </p:blipFill>
        <p:spPr>
          <a:xfrm>
            <a:off x="1865177" y="-1428819"/>
            <a:ext cx="5542619" cy="6759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Compare and contrast human and animal hair</a:t>
            </a:r>
          </a:p>
          <a:p>
            <a:pPr lvl="1"/>
            <a:r>
              <a:rPr lang="en-US" dirty="0" smtClean="0"/>
              <a:t>Describe the structure of hair and explain its utility in hair identification</a:t>
            </a:r>
          </a:p>
          <a:p>
            <a:pPr lvl="1"/>
            <a:r>
              <a:rPr lang="en-US" dirty="0" smtClean="0"/>
              <a:t>Compare and contrast natural and man-made fibers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Ch 10 fill in the blank</a:t>
            </a:r>
          </a:p>
          <a:p>
            <a:pPr lvl="1"/>
            <a:r>
              <a:rPr lang="en-US" dirty="0" smtClean="0"/>
              <a:t>Hair and Fiber Review</a:t>
            </a:r>
          </a:p>
          <a:p>
            <a:pPr lvl="1"/>
            <a:r>
              <a:rPr lang="en-US" dirty="0" err="1" smtClean="0"/>
              <a:t>Kahoot</a:t>
            </a:r>
            <a:endParaRPr lang="en-US" dirty="0" smtClean="0"/>
          </a:p>
          <a:p>
            <a:r>
              <a:rPr lang="en-US" dirty="0" smtClean="0"/>
              <a:t>Hair &amp; Fiber Quiz</a:t>
            </a:r>
          </a:p>
          <a:p>
            <a:r>
              <a:rPr lang="en-US" dirty="0" smtClean="0"/>
              <a:t>Pick up Impression Evidence materials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 10 fill in the blank</a:t>
            </a:r>
          </a:p>
          <a:p>
            <a:r>
              <a:rPr lang="en-US" dirty="0" smtClean="0"/>
              <a:t>Hair and Fiber Review</a:t>
            </a:r>
          </a:p>
          <a:p>
            <a:r>
              <a:rPr lang="en-US" dirty="0" err="1" smtClean="0"/>
              <a:t>Kahoot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 and Fiber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Pencil/Pen</a:t>
            </a:r>
          </a:p>
          <a:p>
            <a:pPr lvl="1"/>
            <a:r>
              <a:rPr lang="en-US" dirty="0" smtClean="0"/>
              <a:t>Two yellow folders</a:t>
            </a:r>
          </a:p>
          <a:p>
            <a:r>
              <a:rPr lang="en-US" dirty="0" smtClean="0"/>
              <a:t>When done, pick up</a:t>
            </a:r>
          </a:p>
          <a:p>
            <a:pPr lvl="1"/>
            <a:r>
              <a:rPr lang="en-US" dirty="0" smtClean="0"/>
              <a:t>Impression Evidence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77454"/>
            <a:ext cx="7556313" cy="49487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 to pg. 544 in the textbook and read about the OJ Simpson trial, and the impressions at the crime scene.</a:t>
            </a:r>
          </a:p>
          <a:p>
            <a:r>
              <a:rPr lang="en-US" dirty="0" smtClean="0"/>
              <a:t>What were the impressions from?</a:t>
            </a:r>
          </a:p>
          <a:p>
            <a:r>
              <a:rPr lang="en-US" dirty="0" smtClean="0"/>
              <a:t>What was the evidence linking OJ to the impressions?</a:t>
            </a:r>
          </a:p>
          <a:p>
            <a:r>
              <a:rPr lang="en-US" dirty="0" smtClean="0"/>
              <a:t>What was his defense against the evidence?</a:t>
            </a:r>
          </a:p>
          <a:p>
            <a:r>
              <a:rPr lang="en-US" dirty="0" smtClean="0"/>
              <a:t>Why didn’t the impressions have a role in his criminal trial?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le Edited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Edited.thmx</Template>
  <TotalTime>457</TotalTime>
  <Words>200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Purple Edited</vt:lpstr>
      <vt:lpstr>Hair &amp; Fiber Review &amp; Quiz</vt:lpstr>
      <vt:lpstr>Drill</vt:lpstr>
      <vt:lpstr>Objectives</vt:lpstr>
      <vt:lpstr>Agenda</vt:lpstr>
      <vt:lpstr>Let’s Review!</vt:lpstr>
      <vt:lpstr>Hair and Fiber Quiz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Hair &amp; Fiber Review &amp; Quiz</dc:title>
  <dc:creator>Howard County Administrator</dc:creator>
  <cp:lastModifiedBy>Howard County Administrator</cp:lastModifiedBy>
  <cp:revision>3</cp:revision>
  <dcterms:created xsi:type="dcterms:W3CDTF">2015-04-17T10:56:55Z</dcterms:created>
  <dcterms:modified xsi:type="dcterms:W3CDTF">2015-04-17T18:22:20Z</dcterms:modified>
</cp:coreProperties>
</file>