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df"/><Relationship Id="rId5" Type="http://schemas.openxmlformats.org/officeDocument/2006/relationships/image" Target="../../theme/media/image3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72448" y="4114375"/>
            <a:ext cx="28448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df"/><Relationship Id="rId18" Type="http://schemas.openxmlformats.org/officeDocument/2006/relationships/image" Target="../../theme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8759" y="456252"/>
            <a:ext cx="6284842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026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35EF6AB5-57BE-BC41-83BA-52057A63C646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80A738D6-2E18-6741-A1F6-1C6BE1E6A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44441" y="533033"/>
            <a:ext cx="1741559" cy="1306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Boyle’s Law Lab &amp;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4/17/15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197600" cy="4256528"/>
          </a:xfrm>
        </p:spPr>
        <p:txBody>
          <a:bodyPr>
            <a:normAutofit/>
          </a:bodyPr>
          <a:lstStyle/>
          <a:p>
            <a:r>
              <a:rPr lang="en-US" dirty="0" smtClean="0"/>
              <a:t>Convert: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1.4 </a:t>
            </a:r>
            <a:r>
              <a:rPr lang="en-US" dirty="0" err="1" smtClean="0"/>
              <a:t>atm</a:t>
            </a:r>
            <a:r>
              <a:rPr lang="en-US" dirty="0" smtClean="0"/>
              <a:t> to mmHg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95.5 </a:t>
            </a:r>
            <a:r>
              <a:rPr lang="en-US" dirty="0" err="1" smtClean="0"/>
              <a:t>kPa</a:t>
            </a:r>
            <a:r>
              <a:rPr lang="en-US" dirty="0" smtClean="0"/>
              <a:t> to </a:t>
            </a:r>
            <a:r>
              <a:rPr lang="en-US" dirty="0" err="1" smtClean="0"/>
              <a:t>atm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16.0 lb/in</a:t>
            </a:r>
            <a:r>
              <a:rPr lang="en-US" baseline="30000" dirty="0" smtClean="0"/>
              <a:t>2</a:t>
            </a:r>
            <a:r>
              <a:rPr lang="en-US" dirty="0" smtClean="0"/>
              <a:t> to </a:t>
            </a:r>
            <a:r>
              <a:rPr lang="en-US" dirty="0" err="1" smtClean="0"/>
              <a:t>kPa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754.3 mmHg to lb/in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Boyle’s Law</a:t>
            </a:r>
            <a:r>
              <a:rPr lang="en-US" dirty="0" smtClean="0"/>
              <a:t> problems – pg. 13 of packet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gases by their properties</a:t>
            </a:r>
          </a:p>
          <a:p>
            <a:pPr lvl="1"/>
            <a:r>
              <a:rPr lang="en-US" dirty="0" smtClean="0"/>
              <a:t>Discover the mathematical relationships in Boyle’s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Boyle’s Law Online Lab &amp; graphing</a:t>
            </a:r>
          </a:p>
          <a:p>
            <a:r>
              <a:rPr lang="en-US" dirty="0" smtClean="0"/>
              <a:t>Boyle’s Law Notes &amp; Practice Problem</a:t>
            </a:r>
          </a:p>
          <a:p>
            <a:r>
              <a:rPr lang="en-US" dirty="0" smtClean="0"/>
              <a:t>Lab work time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Online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3 or 4</a:t>
            </a:r>
          </a:p>
          <a:p>
            <a:r>
              <a:rPr lang="en-US" dirty="0" smtClean="0"/>
              <a:t>Go to </a:t>
            </a:r>
            <a:r>
              <a:rPr lang="en-US" dirty="0" err="1" smtClean="0"/>
              <a:t>msbloedorn.weebly.com</a:t>
            </a:r>
            <a:r>
              <a:rPr lang="en-US" dirty="0" smtClean="0"/>
              <a:t> &gt; Chemistry &gt; Unit 11: Gases &gt; Boyle’s Law Online Lab</a:t>
            </a:r>
          </a:p>
          <a:p>
            <a:r>
              <a:rPr lang="en-US" dirty="0" smtClean="0"/>
              <a:t>Record your data.  When done, get a sheet of graph paper and graph all data on the same graph.</a:t>
            </a:r>
          </a:p>
          <a:p>
            <a:r>
              <a:rPr lang="en-US" dirty="0" smtClean="0"/>
              <a:t>Once everyone has data, we will move to the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Boyle’s Law:</a:t>
            </a:r>
          </a:p>
          <a:p>
            <a:pPr lvl="1"/>
            <a:r>
              <a:rPr lang="en-US" sz="2800" dirty="0" smtClean="0"/>
              <a:t>Pressure and Volume of a gas are </a:t>
            </a:r>
            <a:r>
              <a:rPr lang="en-US" sz="2800" b="1" dirty="0" smtClean="0"/>
              <a:t>inversely proportional</a:t>
            </a:r>
            <a:r>
              <a:rPr lang="en-US" sz="2800" dirty="0" smtClean="0"/>
              <a:t> to each other.</a:t>
            </a:r>
          </a:p>
          <a:p>
            <a:pPr lvl="1"/>
            <a:r>
              <a:rPr lang="en-US" sz="2800" dirty="0" smtClean="0"/>
              <a:t>As pressure goes up, volume goes down </a:t>
            </a:r>
            <a:r>
              <a:rPr lang="en-US" sz="2000" dirty="0" smtClean="0"/>
              <a:t>(and visa-versa)</a:t>
            </a:r>
          </a:p>
          <a:p>
            <a:pPr lvl="1"/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V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Boyle’s Law WS (pg. 13 of packet)</a:t>
            </a:r>
          </a:p>
          <a:p>
            <a:r>
              <a:rPr lang="en-US" dirty="0" smtClean="0"/>
              <a:t>#1</a:t>
            </a:r>
          </a:p>
          <a:p>
            <a:r>
              <a:rPr lang="en-US" dirty="0" smtClean="0"/>
              <a:t>Graphic Organizer Demo – not required, but useful!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balloon contains 3.5 L of air at 4.0 </a:t>
            </a:r>
            <a:r>
              <a:rPr lang="en-US" dirty="0" err="1" smtClean="0"/>
              <a:t>atm</a:t>
            </a:r>
            <a:r>
              <a:rPr lang="en-US" dirty="0" smtClean="0"/>
              <a:t> of pressure.  The balloon pops, letting the air out.  The air is now at 1.0 atm.  To what volume will it expand?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Balloon.thmx</Template>
  <TotalTime>474</TotalTime>
  <Words>234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Balloon</vt:lpstr>
      <vt:lpstr>Boyle’s Law Lab &amp; Problems</vt:lpstr>
      <vt:lpstr>Drill</vt:lpstr>
      <vt:lpstr>Objectives</vt:lpstr>
      <vt:lpstr>Agenda</vt:lpstr>
      <vt:lpstr>Boyle’s Law Online Lab</vt:lpstr>
      <vt:lpstr>Boyle’s Law</vt:lpstr>
      <vt:lpstr>Let’s 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 Lab &amp; Problems</dc:title>
  <dc:creator>Howard County Administrator</dc:creator>
  <cp:lastModifiedBy>Howard County Administrator</cp:lastModifiedBy>
  <cp:revision>2</cp:revision>
  <dcterms:created xsi:type="dcterms:W3CDTF">2015-04-17T10:56:47Z</dcterms:created>
  <dcterms:modified xsi:type="dcterms:W3CDTF">2015-04-17T18:30:00Z</dcterms:modified>
</cp:coreProperties>
</file>