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9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19CB1-DE39-3149-A79A-057D323851A1}" type="datetimeFigureOut">
              <a:rPr lang="en-US" smtClean="0"/>
              <a:t>4/13/15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F6A0A5F-A178-C24D-929B-AED7C61322C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19CB1-DE39-3149-A79A-057D323851A1}" type="datetimeFigureOut">
              <a:rPr lang="en-US" smtClean="0"/>
              <a:t>4/13/15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0A5F-A178-C24D-929B-AED7C61322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19CB1-DE39-3149-A79A-057D323851A1}" type="datetimeFigureOut">
              <a:rPr lang="en-US" smtClean="0"/>
              <a:t>4/13/15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0A5F-A178-C24D-929B-AED7C61322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19CB1-DE39-3149-A79A-057D323851A1}" type="datetimeFigureOut">
              <a:rPr lang="en-US" smtClean="0"/>
              <a:t>4/13/15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0A5F-A178-C24D-929B-AED7C61322C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19CB1-DE39-3149-A79A-057D323851A1}" type="datetimeFigureOut">
              <a:rPr lang="en-US" smtClean="0"/>
              <a:t>4/13/15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F6A0A5F-A178-C24D-929B-AED7C61322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19CB1-DE39-3149-A79A-057D323851A1}" type="datetimeFigureOut">
              <a:rPr lang="en-US" smtClean="0"/>
              <a:t>4/13/15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0A5F-A178-C24D-929B-AED7C61322C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19CB1-DE39-3149-A79A-057D323851A1}" type="datetimeFigureOut">
              <a:rPr lang="en-US" smtClean="0"/>
              <a:t>4/13/15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0A5F-A178-C24D-929B-AED7C61322C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19CB1-DE39-3149-A79A-057D323851A1}" type="datetimeFigureOut">
              <a:rPr lang="en-US" smtClean="0"/>
              <a:t>4/13/15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0A5F-A178-C24D-929B-AED7C61322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19CB1-DE39-3149-A79A-057D323851A1}" type="datetimeFigureOut">
              <a:rPr lang="en-US" smtClean="0"/>
              <a:t>4/13/15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0A5F-A178-C24D-929B-AED7C61322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19CB1-DE39-3149-A79A-057D323851A1}" type="datetimeFigureOut">
              <a:rPr lang="en-US" smtClean="0"/>
              <a:t>4/13/15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0A5F-A178-C24D-929B-AED7C61322C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19CB1-DE39-3149-A79A-057D323851A1}" type="datetimeFigureOut">
              <a:rPr lang="en-US" smtClean="0"/>
              <a:t>4/13/15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F6A0A5F-A178-C24D-929B-AED7C61322C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1419CB1-DE39-3149-A79A-057D323851A1}" type="datetimeFigureOut">
              <a:rPr lang="en-US" smtClean="0"/>
              <a:t>4/13/15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F6A0A5F-A178-C24D-929B-AED7C61322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Chemistry 4/14/15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Stoichiometry Review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Calculate the molecular formula of a compound with an empirical formula of CH</a:t>
            </a:r>
            <a:r>
              <a:rPr lang="en-US" baseline="-25000" dirty="0" smtClean="0"/>
              <a:t>3</a:t>
            </a:r>
            <a:r>
              <a:rPr lang="en-US" dirty="0" smtClean="0"/>
              <a:t> and a molecular mass of 30.10 </a:t>
            </a:r>
            <a:r>
              <a:rPr lang="en-US" dirty="0" err="1" smtClean="0"/>
              <a:t>g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45 </a:t>
            </a:r>
            <a:r>
              <a:rPr lang="en-US" dirty="0" err="1" smtClean="0"/>
              <a:t>g</a:t>
            </a:r>
            <a:r>
              <a:rPr lang="en-US" dirty="0" smtClean="0"/>
              <a:t> of this compound underwent a reaction, how many molecules reacted?</a:t>
            </a:r>
          </a:p>
          <a:p>
            <a:r>
              <a:rPr lang="en-US" dirty="0" smtClean="0"/>
              <a:t>HW: Study for Stoichiometry, Percent Comp, </a:t>
            </a:r>
            <a:r>
              <a:rPr lang="en-US" dirty="0" err="1" smtClean="0"/>
              <a:t>Emp</a:t>
            </a:r>
            <a:r>
              <a:rPr lang="en-US" dirty="0" smtClean="0"/>
              <a:t> and </a:t>
            </a:r>
            <a:r>
              <a:rPr lang="en-US" dirty="0" err="1" smtClean="0"/>
              <a:t>Molec</a:t>
            </a:r>
            <a:r>
              <a:rPr lang="en-US" dirty="0" smtClean="0"/>
              <a:t> Formula TEST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IWBAT</a:t>
            </a:r>
          </a:p>
          <a:p>
            <a:pPr lvl="1"/>
            <a:r>
              <a:rPr lang="en-US" dirty="0" smtClean="0"/>
              <a:t>Use calculation techniques such as</a:t>
            </a:r>
          </a:p>
          <a:p>
            <a:pPr lvl="2"/>
            <a:r>
              <a:rPr lang="en-US" dirty="0" smtClean="0"/>
              <a:t>mole-mole stoichiometry </a:t>
            </a:r>
          </a:p>
          <a:p>
            <a:pPr lvl="2"/>
            <a:r>
              <a:rPr lang="en-US" dirty="0" smtClean="0"/>
              <a:t>mass-mass stoichiometry</a:t>
            </a:r>
          </a:p>
          <a:p>
            <a:pPr lvl="2"/>
            <a:r>
              <a:rPr lang="en-US" dirty="0" smtClean="0"/>
              <a:t>mixed stoichiometry</a:t>
            </a:r>
          </a:p>
          <a:p>
            <a:pPr lvl="2"/>
            <a:r>
              <a:rPr lang="en-US" dirty="0" smtClean="0"/>
              <a:t>percent composition</a:t>
            </a:r>
          </a:p>
          <a:p>
            <a:pPr lvl="2"/>
            <a:r>
              <a:rPr lang="en-US" dirty="0" smtClean="0"/>
              <a:t>empirical and molecular formula</a:t>
            </a:r>
          </a:p>
          <a:p>
            <a:pPr lvl="1"/>
            <a:r>
              <a:rPr lang="en-US" dirty="0" smtClean="0"/>
              <a:t>to solve problems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need a sheet of paper.</a:t>
            </a:r>
          </a:p>
          <a:p>
            <a:r>
              <a:rPr lang="en-US" dirty="0" smtClean="0"/>
              <a:t>There are 15 stations—write 1-15 at the top of your paper and cross them out as you go.</a:t>
            </a:r>
          </a:p>
          <a:p>
            <a:r>
              <a:rPr lang="en-US" dirty="0" smtClean="0"/>
              <a:t>Check your work using the answer key!</a:t>
            </a:r>
          </a:p>
          <a:p>
            <a:r>
              <a:rPr lang="en-US" dirty="0" smtClean="0"/>
              <a:t>You will turn this in tomorrow, before the test.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What’s the poem for empirical formulas?</a:t>
            </a:r>
          </a:p>
          <a:p>
            <a:r>
              <a:rPr lang="en-US" dirty="0" smtClean="0"/>
              <a:t>What’s the technique for molecular formulas?</a:t>
            </a:r>
          </a:p>
          <a:p>
            <a:r>
              <a:rPr lang="en-US" dirty="0" smtClean="0"/>
              <a:t>Don’t forget the </a:t>
            </a:r>
            <a:r>
              <a:rPr lang="en-US" smtClean="0"/>
              <a:t>mole map!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ang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Orange.thmx</Template>
  <TotalTime>180</TotalTime>
  <Words>157</Words>
  <Application>Microsoft Macintosh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Orange</vt:lpstr>
      <vt:lpstr>Stoichiometry Review</vt:lpstr>
      <vt:lpstr>Drill</vt:lpstr>
      <vt:lpstr>Objectives</vt:lpstr>
      <vt:lpstr>Stations!</vt:lpstr>
      <vt:lpstr>Closure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Stoichiometry Review</dc:title>
  <dc:creator>Howard County Administrator</dc:creator>
  <cp:lastModifiedBy>Howard County Administrator</cp:lastModifiedBy>
  <cp:revision>1</cp:revision>
  <dcterms:created xsi:type="dcterms:W3CDTF">2015-04-13T16:20:48Z</dcterms:created>
  <dcterms:modified xsi:type="dcterms:W3CDTF">2015-04-13T19:21:33Z</dcterms:modified>
</cp:coreProperties>
</file>