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A73D2A-25E7-974C-B0B7-7B7DE26AA302}" type="datetimeFigureOut">
              <a:rPr lang="en-US" smtClean="0"/>
              <a:t>4/10/15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6BEFD0-1F10-504C-B93A-982542F6EC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4/13/15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“Air Bag” Lab – Part II, Day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modifications did</a:t>
            </a:r>
            <a:r>
              <a:rPr lang="en-US" dirty="0" smtClean="0"/>
              <a:t> you </a:t>
            </a:r>
            <a:r>
              <a:rPr lang="en-US" dirty="0" smtClean="0"/>
              <a:t>make to my prototype air bag to be more successful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will</a:t>
            </a:r>
            <a:r>
              <a:rPr lang="en-US" dirty="0" smtClean="0"/>
              <a:t> you </a:t>
            </a:r>
            <a:r>
              <a:rPr lang="en-US" dirty="0" smtClean="0"/>
              <a:t>do in lab today to ensure that my final air bag crash test is </a:t>
            </a:r>
            <a:r>
              <a:rPr lang="en-US" dirty="0" smtClean="0"/>
              <a:t>successful?</a:t>
            </a:r>
          </a:p>
          <a:p>
            <a:r>
              <a:rPr lang="en-US" dirty="0" smtClean="0"/>
              <a:t>HW: Finish calculations and write conclusion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IWBAT:</a:t>
            </a:r>
            <a:endParaRPr lang="en-US" dirty="0" smtClean="0"/>
          </a:p>
          <a:p>
            <a:pPr lvl="1"/>
            <a:r>
              <a:rPr lang="en-US" dirty="0" smtClean="0"/>
              <a:t>Design an airbag that is able to resist a crash test by using stoichiometry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Safety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Goggles, aprons and closed toe shoes must be worn to participate</a:t>
            </a:r>
          </a:p>
          <a:p>
            <a:r>
              <a:rPr lang="en-US" smtClean="0"/>
              <a:t>Make sure that the air bag is sealed before mixing the baking soda and vinegar</a:t>
            </a:r>
          </a:p>
          <a:p>
            <a:r>
              <a:rPr lang="en-US" smtClean="0"/>
              <a:t>All solutions can be disposed of down the sink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Bag Final testing (20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46481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Fill in the mass of baking soda and vinegar</a:t>
            </a:r>
            <a:r>
              <a:rPr lang="en-US" dirty="0" smtClean="0">
                <a:ea typeface="+mn-ea"/>
                <a:cs typeface="+mn-cs"/>
              </a:rPr>
              <a:t> that you have decided on, onto </a:t>
            </a:r>
            <a:r>
              <a:rPr lang="en-US" dirty="0" smtClean="0">
                <a:ea typeface="+mn-ea"/>
                <a:cs typeface="+mn-cs"/>
              </a:rPr>
              <a:t>the lab </a:t>
            </a:r>
            <a:r>
              <a:rPr lang="en-US" dirty="0" smtClean="0">
                <a:ea typeface="+mn-ea"/>
                <a:cs typeface="+mn-cs"/>
              </a:rPr>
              <a:t>paper, in Part II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Make an airbag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Use a plastic cup and tape</a:t>
            </a:r>
            <a:r>
              <a:rPr lang="en-US" dirty="0" smtClean="0">
                <a:ea typeface="+mn-ea"/>
                <a:cs typeface="+mn-cs"/>
              </a:rPr>
              <a:t> (6 inches ONLY) to </a:t>
            </a:r>
            <a:r>
              <a:rPr lang="en-US" dirty="0" smtClean="0">
                <a:ea typeface="+mn-ea"/>
                <a:cs typeface="+mn-cs"/>
              </a:rPr>
              <a:t>attach your passenger (hard boiled egg) to the air bag</a:t>
            </a: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Bring your completed set-up to Ms. Bloedorn so she can </a:t>
            </a:r>
            <a:r>
              <a:rPr lang="en-US" dirty="0" smtClean="0"/>
              <a:t>check it. 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Drop!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Ms</a:t>
            </a:r>
            <a:r>
              <a:rPr lang="en-US" dirty="0" smtClean="0">
                <a:ea typeface="+mn-ea"/>
                <a:cs typeface="+mn-cs"/>
              </a:rPr>
              <a:t>.</a:t>
            </a:r>
            <a:r>
              <a:rPr lang="en-US" dirty="0" smtClean="0">
                <a:ea typeface="+mn-ea"/>
                <a:cs typeface="+mn-cs"/>
              </a:rPr>
              <a:t> Bloedorn must initial on </a:t>
            </a:r>
            <a:r>
              <a:rPr lang="en-US" dirty="0" smtClean="0">
                <a:ea typeface="+mn-ea"/>
                <a:cs typeface="+mn-cs"/>
              </a:rPr>
              <a:t>each round of testing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Complete the </a:t>
            </a:r>
            <a:r>
              <a:rPr lang="en-US" dirty="0" err="1" smtClean="0">
                <a:ea typeface="+mn-ea"/>
                <a:cs typeface="+mn-cs"/>
              </a:rPr>
              <a:t>stoichiometry</a:t>
            </a:r>
            <a:r>
              <a:rPr lang="en-US" dirty="0" smtClean="0">
                <a:ea typeface="+mn-ea"/>
                <a:cs typeface="+mn-cs"/>
              </a:rPr>
              <a:t> calculations for the lab at your desk. Work not finished in class will become your homework </a:t>
            </a:r>
          </a:p>
        </p:txBody>
      </p:sp>
      <p:sp>
        <p:nvSpPr>
          <p:cNvPr id="2253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Calculations/ Conclusion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Exit Ticket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Was your airbag design successful?</a:t>
            </a:r>
          </a:p>
          <a:p>
            <a:pPr lvl="1"/>
            <a:r>
              <a:rPr lang="en-US" smtClean="0"/>
              <a:t>Why or why not?</a:t>
            </a:r>
          </a:p>
          <a:p>
            <a:endParaRPr lang="en-US" smtClean="0"/>
          </a:p>
          <a:p>
            <a:r>
              <a:rPr lang="en-US" smtClean="0"/>
              <a:t>What would you change in the future about this activity?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an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Orange.thmx</Template>
  <TotalTime>20</TotalTime>
  <Words>247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Orange</vt:lpstr>
      <vt:lpstr>“Air Bag” Lab – Part II, Day 2</vt:lpstr>
      <vt:lpstr>Drill</vt:lpstr>
      <vt:lpstr>Objectives</vt:lpstr>
      <vt:lpstr>Lab Safety</vt:lpstr>
      <vt:lpstr>Air Bag Final testing (20 min)</vt:lpstr>
      <vt:lpstr>Calculations/ Conclusion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“Air Bag” Lab – Part II, Day 2</dc:title>
  <dc:creator>Howard County Administrator</dc:creator>
  <cp:lastModifiedBy>Howard County Administrator</cp:lastModifiedBy>
  <cp:revision>1</cp:revision>
  <dcterms:created xsi:type="dcterms:W3CDTF">2015-04-10T15:15:52Z</dcterms:created>
  <dcterms:modified xsi:type="dcterms:W3CDTF">2015-04-10T15:36:48Z</dcterms:modified>
</cp:coreProperties>
</file>