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82212E-1A47-2F4C-9FBE-6F2AB3AC061A}" type="datetimeFigureOut">
              <a:rPr lang="en-US" smtClean="0"/>
              <a:t>3/25/15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12A30D-7990-4D40-8753-8B8BB2DDD8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3/26/15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Stoichiometry Quiz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just get to it! Any questions??</a:t>
            </a:r>
          </a:p>
          <a:p>
            <a:r>
              <a:rPr lang="en-US" dirty="0" smtClean="0"/>
              <a:t>Phone in the box</a:t>
            </a:r>
          </a:p>
          <a:p>
            <a:r>
              <a:rPr lang="en-US" dirty="0" smtClean="0"/>
              <a:t>You need</a:t>
            </a:r>
          </a:p>
          <a:p>
            <a:pPr lvl="1"/>
            <a:r>
              <a:rPr lang="en-US" dirty="0" smtClean="0"/>
              <a:t>Green periodic table</a:t>
            </a:r>
          </a:p>
          <a:p>
            <a:pPr lvl="1"/>
            <a:r>
              <a:rPr lang="en-US" dirty="0" smtClean="0"/>
              <a:t>Calculator</a:t>
            </a:r>
          </a:p>
          <a:p>
            <a:pPr lvl="1"/>
            <a:r>
              <a:rPr lang="en-US" dirty="0" smtClean="0"/>
              <a:t>Pencil or Pen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Calculate mass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mass stoichiometry problems.</a:t>
            </a:r>
            <a:endParaRPr lang="en-US" dirty="0" smtClean="0"/>
          </a:p>
          <a:p>
            <a:pPr lvl="1"/>
            <a:r>
              <a:rPr lang="en-US" dirty="0" smtClean="0"/>
              <a:t>Calculate any problem using the stoichiometry flowchart.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Stoichiometry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will have as much time as you need for the quiz.</a:t>
            </a:r>
          </a:p>
          <a:p>
            <a:r>
              <a:rPr lang="en-US" dirty="0" smtClean="0"/>
              <a:t>When you’re done, pick up the March Madness </a:t>
            </a:r>
            <a:r>
              <a:rPr lang="en-US" smtClean="0"/>
              <a:t>Chemistry Bracket.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Orange.thmx</Template>
  <TotalTime>3</TotalTime>
  <Words>77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Orange</vt:lpstr>
      <vt:lpstr>Stoichiometry Quiz</vt:lpstr>
      <vt:lpstr>No Drill</vt:lpstr>
      <vt:lpstr>Objectives</vt:lpstr>
      <vt:lpstr>Stoichiometry Quiz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 Quiz</dc:title>
  <dc:creator>Howard County Administrator</dc:creator>
  <cp:lastModifiedBy>Howard County Administrator</cp:lastModifiedBy>
  <cp:revision>1</cp:revision>
  <dcterms:created xsi:type="dcterms:W3CDTF">2015-03-25T19:59:23Z</dcterms:created>
  <dcterms:modified xsi:type="dcterms:W3CDTF">2015-03-25T20:02:52Z</dcterms:modified>
</cp:coreProperties>
</file>