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7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826C-66E2-0843-A24F-28BC2101AD95}" type="datetimeFigureOut">
              <a:rPr lang="en-US" smtClean="0"/>
              <a:pPr/>
              <a:t>3/24/15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1DF03E3-0256-4C4F-AD18-1D6F5C7A28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826C-66E2-0843-A24F-28BC2101AD95}" type="datetimeFigureOut">
              <a:rPr lang="en-US" smtClean="0"/>
              <a:pPr/>
              <a:t>3/24/15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F03E3-0256-4C4F-AD18-1D6F5C7A2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826C-66E2-0843-A24F-28BC2101AD95}" type="datetimeFigureOut">
              <a:rPr lang="en-US" smtClean="0"/>
              <a:pPr/>
              <a:t>3/24/15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F03E3-0256-4C4F-AD18-1D6F5C7A2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826C-66E2-0843-A24F-28BC2101AD95}" type="datetimeFigureOut">
              <a:rPr lang="en-US" smtClean="0"/>
              <a:pPr/>
              <a:t>3/24/15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F03E3-0256-4C4F-AD18-1D6F5C7A28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826C-66E2-0843-A24F-28BC2101AD95}" type="datetimeFigureOut">
              <a:rPr lang="en-US" smtClean="0"/>
              <a:pPr/>
              <a:t>3/24/15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1DF03E3-0256-4C4F-AD18-1D6F5C7A2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826C-66E2-0843-A24F-28BC2101AD95}" type="datetimeFigureOut">
              <a:rPr lang="en-US" smtClean="0"/>
              <a:pPr/>
              <a:t>3/24/15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F03E3-0256-4C4F-AD18-1D6F5C7A28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826C-66E2-0843-A24F-28BC2101AD95}" type="datetimeFigureOut">
              <a:rPr lang="en-US" smtClean="0"/>
              <a:pPr/>
              <a:t>3/24/15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F03E3-0256-4C4F-AD18-1D6F5C7A28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826C-66E2-0843-A24F-28BC2101AD95}" type="datetimeFigureOut">
              <a:rPr lang="en-US" smtClean="0"/>
              <a:pPr/>
              <a:t>3/24/15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F03E3-0256-4C4F-AD18-1D6F5C7A2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826C-66E2-0843-A24F-28BC2101AD95}" type="datetimeFigureOut">
              <a:rPr lang="en-US" smtClean="0"/>
              <a:pPr/>
              <a:t>3/24/15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F03E3-0256-4C4F-AD18-1D6F5C7A2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826C-66E2-0843-A24F-28BC2101AD95}" type="datetimeFigureOut">
              <a:rPr lang="en-US" smtClean="0"/>
              <a:pPr/>
              <a:t>3/24/15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F03E3-0256-4C4F-AD18-1D6F5C7A28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826C-66E2-0843-A24F-28BC2101AD95}" type="datetimeFigureOut">
              <a:rPr lang="en-US" smtClean="0"/>
              <a:pPr/>
              <a:t>3/24/15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1DF03E3-0256-4C4F-AD18-1D6F5C7A28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E6B826C-66E2-0843-A24F-28BC2101AD95}" type="datetimeFigureOut">
              <a:rPr lang="en-US" smtClean="0"/>
              <a:pPr/>
              <a:t>3/24/15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1DF03E3-0256-4C4F-AD18-1D6F5C7A2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3/25/15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Stoichiometry Review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 + </a:t>
            </a:r>
            <a:r>
              <a:rPr lang="en-US" dirty="0" err="1" smtClean="0"/>
              <a:t>HCl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AlCl</a:t>
            </a:r>
            <a:r>
              <a:rPr lang="en-US" baseline="-25000" dirty="0" smtClean="0">
                <a:sym typeface="Wingdings"/>
              </a:rPr>
              <a:t>3</a:t>
            </a:r>
            <a:r>
              <a:rPr lang="en-US" dirty="0" smtClean="0">
                <a:sym typeface="Wingdings"/>
              </a:rPr>
              <a:t> + H</a:t>
            </a:r>
            <a:r>
              <a:rPr lang="en-US" baseline="-25000" dirty="0" smtClean="0">
                <a:sym typeface="Wingdings"/>
              </a:rPr>
              <a:t>2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How many liters of hydrogen are produced if 24.0 </a:t>
            </a:r>
            <a:r>
              <a:rPr lang="en-US" dirty="0" err="1" smtClean="0">
                <a:sym typeface="Wingdings"/>
              </a:rPr>
              <a:t>g</a:t>
            </a:r>
            <a:r>
              <a:rPr lang="en-US" dirty="0" smtClean="0">
                <a:sym typeface="Wingdings"/>
              </a:rPr>
              <a:t> of </a:t>
            </a:r>
            <a:r>
              <a:rPr lang="en-US" dirty="0" err="1" smtClean="0">
                <a:sym typeface="Wingdings"/>
              </a:rPr>
              <a:t>HCl</a:t>
            </a:r>
            <a:r>
              <a:rPr lang="en-US" dirty="0" smtClean="0">
                <a:sym typeface="Wingdings"/>
              </a:rPr>
              <a:t> react with an excess of aluminum?</a:t>
            </a:r>
          </a:p>
          <a:p>
            <a:r>
              <a:rPr lang="en-US" dirty="0" smtClean="0">
                <a:sym typeface="Wingdings"/>
              </a:rPr>
              <a:t>HW: Study for the test tomorrow!</a:t>
            </a:r>
          </a:p>
          <a:p>
            <a:r>
              <a:rPr lang="en-US" dirty="0" smtClean="0">
                <a:sym typeface="Wingdings"/>
              </a:rPr>
              <a:t>7.36 L H</a:t>
            </a:r>
            <a:r>
              <a:rPr lang="en-US" baseline="-25000" dirty="0" smtClean="0">
                <a:sym typeface="Wingdings"/>
              </a:rPr>
              <a:t>2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482139" y="123631"/>
            <a:ext cx="5543196" cy="1476569"/>
          </a:xfrm>
          <a:prstGeom prst="rect">
            <a:avLst/>
          </a:prstGeom>
          <a:noFill/>
          <a:ln w="762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Chem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Joke of the Day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Char char="•"/>
              <a:tabLst/>
              <a:defRPr/>
            </a:pPr>
            <a:r>
              <a:rPr lang="en-US" sz="2000" b="1" kern="0" dirty="0" smtClean="0"/>
              <a:t>What did one charged atom say to the other?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Char char="•"/>
              <a:tabLst/>
              <a:defRPr/>
            </a:pPr>
            <a:r>
              <a:rPr lang="en-US" sz="2000" b="1" kern="0" dirty="0" smtClean="0"/>
              <a:t>“I’ve got my ion you!”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Calculate mass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mass stoichiometry problems.</a:t>
            </a:r>
            <a:endParaRPr lang="en-US" dirty="0" smtClean="0"/>
          </a:p>
          <a:p>
            <a:pPr lvl="1"/>
            <a:r>
              <a:rPr lang="en-US" dirty="0" smtClean="0"/>
              <a:t>Calculate any problem using the stoichiometry flowchart.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did the HW go?  Let’s see them on the boards.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Stoichiometry Mass-Mass Problems</a:t>
            </a:r>
          </a:p>
          <a:p>
            <a:r>
              <a:rPr lang="en-US" dirty="0" smtClean="0"/>
              <a:t>Stoichiometry: Mixed Problems</a:t>
            </a:r>
          </a:p>
          <a:p>
            <a:r>
              <a:rPr lang="en-US" dirty="0" smtClean="0"/>
              <a:t>Check your work as you go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FOUR units (of B) can moles of A be converted to?  How?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ang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Orange.thmx</Template>
  <TotalTime>7</TotalTime>
  <Words>136</Words>
  <Application>Microsoft Macintosh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Orange</vt:lpstr>
      <vt:lpstr>Stoichiometry Review</vt:lpstr>
      <vt:lpstr>Drill</vt:lpstr>
      <vt:lpstr>Objectives</vt:lpstr>
      <vt:lpstr>HW Review</vt:lpstr>
      <vt:lpstr>Test Review</vt:lpstr>
      <vt:lpstr>Closure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Stoichiometry Review</dc:title>
  <dc:creator>Howard County Administrator</dc:creator>
  <cp:lastModifiedBy>Howard County Administrator</cp:lastModifiedBy>
  <cp:revision>2</cp:revision>
  <dcterms:created xsi:type="dcterms:W3CDTF">2015-03-24T19:47:49Z</dcterms:created>
  <dcterms:modified xsi:type="dcterms:W3CDTF">2015-03-24T19:50:46Z</dcterms:modified>
</cp:coreProperties>
</file>