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D92830-156A-9F47-ABA0-6753BFE6510B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E982AE-DEE6-E84B-A041-520BB45E4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3/19/15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2: Baking Soda &amp; Vinegar Inquiry Activity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the lab.</a:t>
            </a:r>
          </a:p>
          <a:p>
            <a:r>
              <a:rPr lang="en-US" dirty="0" smtClean="0"/>
              <a:t>What do you expect the reaction of baking soda and vinegar to look like?</a:t>
            </a:r>
          </a:p>
          <a:p>
            <a:r>
              <a:rPr lang="en-US" dirty="0" smtClean="0"/>
              <a:t>What does this have to do with air bags?</a:t>
            </a:r>
          </a:p>
          <a:p>
            <a:r>
              <a:rPr lang="en-US" dirty="0" smtClean="0"/>
              <a:t>HW: Study for the Mole Triangle Quiz, tomorrow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5153873"/>
          </a:xfrm>
        </p:spPr>
        <p:txBody>
          <a:bodyPr>
            <a:normAutofit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Design a simple “air bag”</a:t>
            </a:r>
          </a:p>
          <a:p>
            <a:pPr lvl="1"/>
            <a:r>
              <a:rPr lang="en-US" dirty="0" smtClean="0"/>
              <a:t>Calculate mole ratios for balanced equations</a:t>
            </a:r>
          </a:p>
          <a:p>
            <a:r>
              <a:rPr lang="en-US" dirty="0" smtClean="0"/>
              <a:t>Don’t forget about</a:t>
            </a:r>
          </a:p>
          <a:p>
            <a:pPr lvl="1"/>
            <a:r>
              <a:rPr lang="en-US" dirty="0" smtClean="0"/>
              <a:t>3/23 (Monday!) is our next Lion Time</a:t>
            </a:r>
          </a:p>
          <a:p>
            <a:pPr lvl="1"/>
            <a:r>
              <a:rPr lang="en-US" dirty="0" smtClean="0"/>
              <a:t>Mole Project due Tuesday, 3/24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Driving Question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different amounts of reactants impact the inflation of a sandwich bag?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80332"/>
          </a:xfr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development of the air bag for automobiles required the combined efforts of both chemists and engineers</a:t>
            </a:r>
            <a:r>
              <a:rPr lang="en-US" dirty="0" smtClean="0"/>
              <a:t>.  The air bag must</a:t>
            </a:r>
            <a:r>
              <a:rPr lang="en-US" dirty="0" smtClean="0">
                <a:ea typeface="+mn-ea"/>
                <a:cs typeface="+mn-cs"/>
              </a:rPr>
              <a:t>:</a:t>
            </a: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Not inflate by accident.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Produce non-toxic materials.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Produce a gas that is cool.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Inflate very rapidly (20-60 milliseconds).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Be lightweight, easy to handle, and stable for long periods.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Fill completely, but not over-fill or explode.</a:t>
            </a:r>
            <a:endParaRPr lang="en-US" dirty="0" smtClean="0">
              <a:ea typeface="+mn-ea"/>
              <a:cs typeface="+mn-cs"/>
            </a:endParaRP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Your task is to design an airbag that meets these requirements using the materials provided.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402702"/>
            <a:ext cx="7772400" cy="1143000"/>
          </a:xfrm>
        </p:spPr>
        <p:txBody>
          <a:bodyPr/>
          <a:lstStyle/>
          <a:p>
            <a:r>
              <a:rPr lang="en-US" dirty="0" smtClean="0"/>
              <a:t>Lab Notes &amp;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705" y="516986"/>
            <a:ext cx="8518967" cy="633577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must wear closed-toe shoes, have your hair tied back, and wear an apron. NO food, drink, or gum in the lab</a:t>
            </a:r>
            <a:r>
              <a:rPr lang="en-US" dirty="0" smtClean="0"/>
              <a:t>!</a:t>
            </a:r>
          </a:p>
          <a:p>
            <a:r>
              <a:rPr lang="en-US" dirty="0" smtClean="0"/>
              <a:t>Any playing with the materials will be cause for immediate dismissal from the lab!</a:t>
            </a:r>
            <a:endParaRPr lang="en-US" dirty="0" smtClean="0"/>
          </a:p>
          <a:p>
            <a:r>
              <a:rPr lang="en-US" dirty="0" smtClean="0"/>
              <a:t>Add to the materials: </a:t>
            </a:r>
            <a:r>
              <a:rPr lang="en-US" b="1" dirty="0" smtClean="0"/>
              <a:t>weigh boat</a:t>
            </a:r>
          </a:p>
          <a:p>
            <a:r>
              <a:rPr lang="en-US" dirty="0" smtClean="0"/>
              <a:t>Make sure to weigh the amount of baking soda you use BEFORE you put it in the Ziploc bag.</a:t>
            </a:r>
          </a:p>
          <a:p>
            <a:r>
              <a:rPr lang="en-US" dirty="0" smtClean="0"/>
              <a:t>Make sure to measure the vinegar carefully BEFORE you put it in the Ziploc bag.</a:t>
            </a:r>
          </a:p>
          <a:p>
            <a:r>
              <a:rPr lang="en-US" dirty="0" smtClean="0"/>
              <a:t>You may use UP  TO: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g</a:t>
            </a:r>
            <a:r>
              <a:rPr lang="en-US" dirty="0" smtClean="0"/>
              <a:t> NaHCO</a:t>
            </a:r>
            <a:r>
              <a:rPr lang="en-US" baseline="-25000" dirty="0" smtClean="0"/>
              <a:t>3</a:t>
            </a:r>
            <a:r>
              <a:rPr lang="en-US" dirty="0" smtClean="0"/>
              <a:t> (baking soda)</a:t>
            </a:r>
          </a:p>
          <a:p>
            <a:pPr lvl="1"/>
            <a:r>
              <a:rPr lang="en-US" dirty="0" smtClean="0"/>
              <a:t>75 </a:t>
            </a:r>
            <a:r>
              <a:rPr lang="en-US" dirty="0" err="1" smtClean="0"/>
              <a:t>mL</a:t>
            </a:r>
            <a:r>
              <a:rPr lang="en-US" dirty="0" smtClean="0"/>
              <a:t> vinegar</a:t>
            </a:r>
          </a:p>
          <a:p>
            <a:r>
              <a:rPr lang="en-US" dirty="0" smtClean="0"/>
              <a:t>Keep track of the total amount you have used!!! Record it at the bottom of the page.</a:t>
            </a:r>
          </a:p>
          <a:p>
            <a:r>
              <a:rPr lang="en-US" dirty="0" smtClean="0"/>
              <a:t>You should not need to do 5 trials—3 or 4 should be enough.</a:t>
            </a:r>
          </a:p>
          <a:p>
            <a:r>
              <a:rPr lang="en-US" dirty="0" smtClean="0"/>
              <a:t>When done, turn the bag inside out to dry.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98188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the back of the sheet, copy down the chemical equation.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Calculate the moles of NaHCO</a:t>
            </a:r>
            <a:r>
              <a:rPr lang="en-US" baseline="-25000" dirty="0" smtClean="0"/>
              <a:t>3</a:t>
            </a:r>
            <a:r>
              <a:rPr lang="en-US" dirty="0" smtClean="0"/>
              <a:t> used in your MOST successful trial, starting with the mass.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Calculate the moles of CO</a:t>
            </a:r>
            <a:r>
              <a:rPr lang="en-US" baseline="-25000" dirty="0" smtClean="0"/>
              <a:t>2</a:t>
            </a:r>
            <a:r>
              <a:rPr lang="en-US" dirty="0" smtClean="0"/>
              <a:t> produced from that number of moles of NaHCO</a:t>
            </a:r>
            <a:r>
              <a:rPr lang="en-US" baseline="-25000" dirty="0" smtClean="0"/>
              <a:t>3</a:t>
            </a:r>
            <a:r>
              <a:rPr lang="en-US" dirty="0" smtClean="0"/>
              <a:t>, starting with your answer for #1.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Calculate the volume of CO</a:t>
            </a:r>
            <a:r>
              <a:rPr lang="en-US" baseline="-25000" dirty="0" smtClean="0"/>
              <a:t>2</a:t>
            </a:r>
            <a:r>
              <a:rPr lang="en-US" dirty="0" smtClean="0"/>
              <a:t> produced, if the reaction took place at STP, starting with your answer for #2.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Compare the volume calculated in #3 to the volume you measured for the bag.  Discuss.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was your “air bag” like a real air bag?</a:t>
            </a:r>
          </a:p>
          <a:p>
            <a:r>
              <a:rPr lang="en-US" dirty="0" smtClean="0"/>
              <a:t>Why aren’t vinegar and baking soda used in car air bags?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Orange.thmx</Template>
  <TotalTime>555</TotalTime>
  <Words>477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Orange</vt:lpstr>
      <vt:lpstr>Day 2: Baking Soda &amp; Vinegar Inquiry Activity</vt:lpstr>
      <vt:lpstr>Drill</vt:lpstr>
      <vt:lpstr>Objectives</vt:lpstr>
      <vt:lpstr>Driving Question</vt:lpstr>
      <vt:lpstr>Scenario</vt:lpstr>
      <vt:lpstr>Lab Notes &amp; Safety</vt:lpstr>
      <vt:lpstr>Analysis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2: Baking Soda &amp; Vinegar Inquiry Activity</dc:title>
  <dc:creator>Howard County Administrator</dc:creator>
  <cp:lastModifiedBy>Howard County Administrator</cp:lastModifiedBy>
  <cp:revision>4</cp:revision>
  <dcterms:created xsi:type="dcterms:W3CDTF">2015-03-19T10:53:18Z</dcterms:created>
  <dcterms:modified xsi:type="dcterms:W3CDTF">2015-03-19T19:50:31Z</dcterms:modified>
</cp:coreProperties>
</file>