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46939" y="4281270"/>
            <a:ext cx="3119120" cy="1949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  <a:noFill/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  <a:noFill/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1BC133F-B6E8-6441-9C16-3FE502B2DA77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4DE91651-AA7B-2F4C-9D91-B3521B6407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CMIYC Day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3/18/15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list of all of the documents that Frank has used in his deceptions in CMIYC, so far.</a:t>
            </a:r>
          </a:p>
          <a:p>
            <a:r>
              <a:rPr lang="en-US" dirty="0" smtClean="0"/>
              <a:t>HW: Review Questions #20-28 (due 3/19)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659336"/>
          </a:xfrm>
        </p:spPr>
        <p:txBody>
          <a:bodyPr>
            <a:normAutofit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Identify the use of documents in the Frank </a:t>
            </a:r>
            <a:r>
              <a:rPr lang="en-US" dirty="0" err="1" smtClean="0"/>
              <a:t>Abagnale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Ch 16 </a:t>
            </a:r>
            <a:r>
              <a:rPr lang="en-US" dirty="0" err="1" smtClean="0"/>
              <a:t>Vocab</a:t>
            </a:r>
            <a:r>
              <a:rPr lang="en-US" dirty="0" smtClean="0"/>
              <a:t> and Notes Quiz Friday 3/20</a:t>
            </a:r>
            <a:endParaRPr lang="en-US" dirty="0" smtClean="0"/>
          </a:p>
          <a:p>
            <a:pPr lvl="1"/>
            <a:r>
              <a:rPr lang="en-US" dirty="0" smtClean="0"/>
              <a:t>3/23 (Monday!) is our next Lion Time</a:t>
            </a:r>
          </a:p>
          <a:p>
            <a:pPr lvl="1"/>
            <a:r>
              <a:rPr lang="en-US" dirty="0" smtClean="0"/>
              <a:t>Ch </a:t>
            </a:r>
            <a:r>
              <a:rPr lang="en-US" dirty="0" smtClean="0"/>
              <a:t>16 TEST 3/26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Me if You 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watching the movie, “Catch Me If You Can,” over the next few days.</a:t>
            </a:r>
          </a:p>
          <a:p>
            <a:r>
              <a:rPr lang="en-US" dirty="0" smtClean="0"/>
              <a:t>You will answer the questions on the packet and turn it in on the last day of the movie.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Frank pose as a doctor?  What three things did he do to make himself convincing?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lu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Cllue.thmx</Template>
  <TotalTime>1359</TotalTime>
  <Words>154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Cllue</vt:lpstr>
      <vt:lpstr>CMIYC Day 3</vt:lpstr>
      <vt:lpstr>Drill</vt:lpstr>
      <vt:lpstr>Objectives</vt:lpstr>
      <vt:lpstr>Catch Me if You Can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CMIYC Day 3</dc:title>
  <dc:creator>Howard County Administrator</dc:creator>
  <cp:lastModifiedBy>Howard County Administrator</cp:lastModifiedBy>
  <cp:revision>4</cp:revision>
  <dcterms:created xsi:type="dcterms:W3CDTF">2015-03-17T19:50:40Z</dcterms:created>
  <dcterms:modified xsi:type="dcterms:W3CDTF">2015-03-18T18:30:38Z</dcterms:modified>
</cp:coreProperties>
</file>