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7553"/>
            <a:ext cx="4038600" cy="4058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553"/>
            <a:ext cx="4038600" cy="4058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79082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90824" y="274638"/>
            <a:ext cx="589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5813"/>
            <a:ext cx="822960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CEE7E98-98DA-DB40-AA71-28261D08294C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C91E753-17F0-1142-8B0C-A3B0A7E3FE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Silver Nitrate Lab, Day 2</a:t>
            </a:r>
            <a:br>
              <a:rPr lang="en-US" dirty="0" smtClean="0"/>
            </a:br>
            <a:r>
              <a:rPr lang="en-US" dirty="0" smtClean="0"/>
              <a:t>Limiting Reactant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</a:t>
            </a:r>
          </a:p>
          <a:p>
            <a:r>
              <a:rPr lang="en-US" dirty="0" smtClean="0"/>
              <a:t>3/16/15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0825" y="274638"/>
            <a:ext cx="2738568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Lithium metal replaces zinc in a zinc chloride solution.  3.0 </a:t>
            </a:r>
            <a:r>
              <a:rPr lang="en-US" dirty="0" err="1" smtClean="0"/>
              <a:t>g</a:t>
            </a:r>
            <a:r>
              <a:rPr lang="en-US" dirty="0" smtClean="0"/>
              <a:t> Li and 4.5 </a:t>
            </a:r>
            <a:r>
              <a:rPr lang="en-US" dirty="0" err="1" smtClean="0"/>
              <a:t>g</a:t>
            </a:r>
            <a:r>
              <a:rPr lang="en-US" dirty="0" smtClean="0"/>
              <a:t> ZnCl</a:t>
            </a:r>
            <a:r>
              <a:rPr lang="en-US" baseline="-25000" dirty="0" smtClean="0"/>
              <a:t>2</a:t>
            </a:r>
            <a:r>
              <a:rPr lang="en-US" dirty="0" smtClean="0"/>
              <a:t> are present as reactants.  How much zinc is produced?  Which is the limiting reactant?</a:t>
            </a:r>
          </a:p>
          <a:p>
            <a:r>
              <a:rPr lang="en-US" dirty="0" smtClean="0"/>
              <a:t>HW: </a:t>
            </a:r>
          </a:p>
          <a:p>
            <a:pPr lvl="1"/>
            <a:r>
              <a:rPr lang="en-US" dirty="0" smtClean="0"/>
              <a:t>Study for Moles &amp; Stoichiometry Quiz 3/18</a:t>
            </a:r>
          </a:p>
          <a:p>
            <a:pPr lvl="1"/>
            <a:r>
              <a:rPr lang="en-US" dirty="0" smtClean="0"/>
              <a:t>Work on the Mole Project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15999" y="216242"/>
            <a:ext cx="5543196" cy="1521070"/>
          </a:xfrm>
          <a:prstGeom prst="rect">
            <a:avLst/>
          </a:prstGeom>
          <a:noFill/>
          <a:ln w="762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Joke of the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lang="en-US" sz="2000" b="1" kern="0" dirty="0" smtClean="0"/>
              <a:t>What did the bartender say to the neutron when it tried to pay for its drink?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lang="en-US" sz="2000" b="1" kern="0" dirty="0" smtClean="0"/>
              <a:t>“For you, no charge!”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Objective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IWBAT:</a:t>
            </a:r>
          </a:p>
          <a:p>
            <a:pPr lvl="2" eaLnBrk="1" hangingPunct="1">
              <a:defRPr/>
            </a:pPr>
            <a:r>
              <a:rPr lang="en-US" dirty="0" smtClean="0"/>
              <a:t>Calculate the mass of silver produced when reacting copper with silver nitrate</a:t>
            </a:r>
          </a:p>
          <a:p>
            <a:pPr lvl="2" eaLnBrk="1" hangingPunct="1">
              <a:defRPr/>
            </a:pPr>
            <a:r>
              <a:rPr lang="en-US" dirty="0" smtClean="0"/>
              <a:t>Apply </a:t>
            </a:r>
            <a:r>
              <a:rPr lang="en-US" dirty="0" err="1" smtClean="0"/>
              <a:t>stoichiometric</a:t>
            </a:r>
            <a:r>
              <a:rPr lang="en-US" dirty="0" smtClean="0"/>
              <a:t> ratios to finding the mass of reactants and products</a:t>
            </a:r>
          </a:p>
          <a:p>
            <a:pPr lvl="2" eaLnBrk="1" hangingPunct="1">
              <a:defRPr/>
            </a:pPr>
            <a:r>
              <a:rPr lang="en-US" dirty="0" smtClean="0"/>
              <a:t>Determine the limiting and excess reactants in a chemical </a:t>
            </a:r>
            <a:r>
              <a:rPr lang="en-US" dirty="0" smtClean="0"/>
              <a:t>reaction</a:t>
            </a:r>
          </a:p>
          <a:p>
            <a:pPr>
              <a:defRPr/>
            </a:pPr>
            <a:r>
              <a:rPr lang="en-US" dirty="0" smtClean="0"/>
              <a:t>NOTE: 3/18 – Moles and Stoichiometry QUIZ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Day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Day 1</a:t>
            </a:r>
            <a:r>
              <a:rPr lang="en-US" dirty="0" smtClean="0"/>
              <a:t>—Friday, we set </a:t>
            </a:r>
            <a:r>
              <a:rPr lang="en-US" dirty="0" smtClean="0"/>
              <a:t>up the reaction</a:t>
            </a:r>
          </a:p>
          <a:p>
            <a:pPr>
              <a:defRPr/>
            </a:pPr>
            <a:r>
              <a:rPr lang="en-US" dirty="0" smtClean="0"/>
              <a:t>Day 2 –</a:t>
            </a:r>
            <a:r>
              <a:rPr lang="en-US" dirty="0" smtClean="0"/>
              <a:t> Today, we will filter and dry </a:t>
            </a:r>
            <a:r>
              <a:rPr lang="en-US" dirty="0" smtClean="0"/>
              <a:t>the silver</a:t>
            </a:r>
          </a:p>
          <a:p>
            <a:pPr>
              <a:defRPr/>
            </a:pPr>
            <a:r>
              <a:rPr lang="en-US" dirty="0" smtClean="0"/>
              <a:t>Day 3 – Tuesday,</a:t>
            </a:r>
            <a:r>
              <a:rPr lang="en-US" dirty="0" smtClean="0"/>
              <a:t> </a:t>
            </a:r>
            <a:r>
              <a:rPr lang="en-US" dirty="0" smtClean="0"/>
              <a:t>is for </a:t>
            </a:r>
            <a:r>
              <a:rPr lang="en-US" dirty="0" smtClean="0"/>
              <a:t>measuring the </a:t>
            </a:r>
            <a:r>
              <a:rPr lang="en-US" dirty="0" smtClean="0"/>
              <a:t>mass of silver produced and calculations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Silver Nitrate 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9998"/>
            <a:ext cx="8229600" cy="36612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Wear goggles, aprons and closed toe shoes in the lab</a:t>
            </a:r>
          </a:p>
          <a:p>
            <a:pPr>
              <a:defRPr/>
            </a:pPr>
            <a:r>
              <a:rPr lang="en-US" dirty="0" smtClean="0"/>
              <a:t>Use distilled water only</a:t>
            </a:r>
          </a:p>
          <a:p>
            <a:pPr>
              <a:defRPr/>
            </a:pPr>
            <a:r>
              <a:rPr lang="en-US" dirty="0" smtClean="0"/>
              <a:t>Be careful when pouring distilled water into the funnel to avoid overflowing</a:t>
            </a:r>
          </a:p>
          <a:p>
            <a:pPr>
              <a:defRPr/>
            </a:pPr>
            <a:r>
              <a:rPr lang="en-US" dirty="0" smtClean="0"/>
              <a:t>Watch Ms.</a:t>
            </a:r>
            <a:r>
              <a:rPr lang="en-US" dirty="0" smtClean="0"/>
              <a:t> Bloedorn’s demo </a:t>
            </a:r>
            <a:r>
              <a:rPr lang="en-US" dirty="0" smtClean="0"/>
              <a:t>on filtration technique then filter your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Limiting Reactant Practice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After completing the filtration,</a:t>
            </a:r>
            <a:r>
              <a:rPr lang="en-US" dirty="0" smtClean="0"/>
              <a:t> start the </a:t>
            </a:r>
            <a:r>
              <a:rPr lang="en-US" dirty="0" smtClean="0"/>
              <a:t>limiting reactant practice at your desk. </a:t>
            </a:r>
            <a:r>
              <a:rPr lang="en-US" dirty="0" smtClean="0"/>
              <a:t>We will work on the practice over the next 3 classes.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Exit Ticket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What are some possible sources of error that could have occurred during the copper silver nitrate lab?</a:t>
            </a:r>
            <a:endParaRPr lang="en-US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k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Beakers.thmx</Template>
  <TotalTime>9</TotalTime>
  <Words>275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Beakers</vt:lpstr>
      <vt:lpstr>Silver Nitrate Lab, Day 2 Limiting Reactant Practice</vt:lpstr>
      <vt:lpstr>Slide 2</vt:lpstr>
      <vt:lpstr>Objective</vt:lpstr>
      <vt:lpstr>Day 2</vt:lpstr>
      <vt:lpstr>Silver Nitrate Lab Safety</vt:lpstr>
      <vt:lpstr>Limiting Reactant Practice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Nitrate Lab, Day 2 Limiting Reactant Practice</dc:title>
  <dc:creator>Howard County Administrator</dc:creator>
  <cp:lastModifiedBy>Howard County Administrator</cp:lastModifiedBy>
  <cp:revision>1</cp:revision>
  <dcterms:created xsi:type="dcterms:W3CDTF">2015-03-15T15:46:27Z</dcterms:created>
  <dcterms:modified xsi:type="dcterms:W3CDTF">2015-03-15T15:55:40Z</dcterms:modified>
</cp:coreProperties>
</file>