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EBE0D-0DD9-8E4E-9BBE-EA6FE60FE7F2}" type="datetimeFigureOut">
              <a:rPr lang="en-US" smtClean="0"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8CE31-B923-4648-A49D-66CE7F5A63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2286000"/>
            <a:ext cx="7824787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0CF57890-1176-F24A-B379-5B5382F54E28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D9EACF0E-2DD7-B04C-9C38-3738ECB90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Translating and Balancing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 </a:t>
            </a:r>
            <a:r>
              <a:rPr lang="en-US" dirty="0" smtClean="0"/>
              <a:t>2/9/15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5 Counting Atoms</a:t>
            </a:r>
          </a:p>
          <a:p>
            <a:r>
              <a:rPr lang="en-US" dirty="0" smtClean="0"/>
              <a:t>pg. 6 Balanced or Unbalanced</a:t>
            </a:r>
          </a:p>
          <a:p>
            <a:endParaRPr lang="en-US" dirty="0" smtClean="0"/>
          </a:p>
          <a:p>
            <a:r>
              <a:rPr lang="en-US" dirty="0" smtClean="0"/>
              <a:t>HW: pg. 10—9-2 Review and Reinforcement 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Write a chemical equation, using the correct chemical formulas for compounds, and symbols for all of the states of the substances, if given.</a:t>
            </a:r>
          </a:p>
          <a:p>
            <a:pPr lvl="1"/>
            <a:r>
              <a:rPr lang="en-US" dirty="0" smtClean="0"/>
              <a:t>Balance an equation, using whole number coefficients, so that there are the same number of each atom of an element on both sides of the equation.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HW Review</a:t>
            </a:r>
          </a:p>
          <a:p>
            <a:r>
              <a:rPr lang="en-US" dirty="0" smtClean="0"/>
              <a:t>Balancing Equations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4 – on the board – balanced?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Equations!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286000"/>
            <a:ext cx="7824787" cy="4143685"/>
          </a:xfrm>
        </p:spPr>
        <p:txBody>
          <a:bodyPr>
            <a:normAutofit/>
          </a:bodyPr>
          <a:lstStyle/>
          <a:p>
            <a:r>
              <a:rPr lang="en-US" dirty="0" smtClean="0"/>
              <a:t>Law of Conservation of Mass</a:t>
            </a:r>
          </a:p>
          <a:p>
            <a:r>
              <a:rPr lang="en-US" dirty="0" smtClean="0"/>
              <a:t>Is this equation balanced?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</a:p>
          <a:p>
            <a:r>
              <a:rPr lang="en-US" dirty="0" smtClean="0">
                <a:sym typeface="Wingdings"/>
              </a:rPr>
              <a:t>Let’s practice balancing equations</a:t>
            </a:r>
          </a:p>
          <a:p>
            <a:pPr lvl="1"/>
            <a:r>
              <a:rPr lang="en-US" dirty="0" smtClean="0">
                <a:sym typeface="Wingdings"/>
              </a:rPr>
              <a:t>pg. 7</a:t>
            </a:r>
          </a:p>
          <a:p>
            <a:pPr lvl="1"/>
            <a:r>
              <a:rPr lang="en-US" dirty="0" smtClean="0">
                <a:sym typeface="Wingdings"/>
              </a:rPr>
              <a:t>pg. 8</a:t>
            </a:r>
          </a:p>
          <a:p>
            <a:pPr lvl="1"/>
            <a:r>
              <a:rPr lang="en-US" dirty="0" smtClean="0">
                <a:sym typeface="Wingdings"/>
              </a:rPr>
              <a:t>pg.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wrong here?  How should these </a:t>
            </a:r>
            <a:r>
              <a:rPr lang="en-US" smtClean="0"/>
              <a:t>be corrected?</a:t>
            </a:r>
          </a:p>
          <a:p>
            <a:pPr lvl="1"/>
            <a:r>
              <a:rPr lang="en-US" dirty="0" smtClean="0"/>
              <a:t>Unbalanced: 		Mg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MgO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“Balanced”: 		</a:t>
            </a:r>
            <a:r>
              <a:rPr lang="en-US" dirty="0" smtClean="0"/>
              <a:t>Mg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MgO</a:t>
            </a:r>
            <a:r>
              <a:rPr lang="en-US" baseline="-25000" dirty="0" smtClean="0">
                <a:sym typeface="Wingdings"/>
              </a:rPr>
              <a:t>2</a:t>
            </a:r>
            <a:endParaRPr lang="en-US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Unbalanced: 		C + Fe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Fe + CO</a:t>
            </a:r>
          </a:p>
          <a:p>
            <a:pPr lvl="1"/>
            <a:r>
              <a:rPr lang="en-US" dirty="0" smtClean="0">
                <a:sym typeface="Wingdings"/>
              </a:rPr>
              <a:t>“Balanced”:		C + Fe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2Fe + C3O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etter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Better.thmx</Template>
  <TotalTime>608</TotalTime>
  <Words>199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Better</vt:lpstr>
      <vt:lpstr>Translating and Balancing Equations</vt:lpstr>
      <vt:lpstr>Drill</vt:lpstr>
      <vt:lpstr>Objectives</vt:lpstr>
      <vt:lpstr>Agenda</vt:lpstr>
      <vt:lpstr>HW Review</vt:lpstr>
      <vt:lpstr>Balancing Equations!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and Balancing Equations</dc:title>
  <dc:creator>Howard County Administrator</dc:creator>
  <cp:lastModifiedBy>Howard County Administrator</cp:lastModifiedBy>
  <cp:revision>3</cp:revision>
  <cp:lastPrinted>2015-02-09T11:57:15Z</cp:lastPrinted>
  <dcterms:created xsi:type="dcterms:W3CDTF">2015-02-09T11:56:29Z</dcterms:created>
  <dcterms:modified xsi:type="dcterms:W3CDTF">2015-02-09T21:32:48Z</dcterms:modified>
</cp:coreProperties>
</file>