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B70F5-6FA9-594C-993E-15EA8829AB9D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64A96-2EF0-C747-B93D-7D66B8D4E7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0C6348A9-BDB4-9A43-B7FE-33AA2B736CA5}" type="datetimeFigureOut">
              <a:rPr lang="en-US" smtClean="0"/>
              <a:pPr/>
              <a:t>2/5/15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50B37F91-A41A-C945-A2F1-184B435873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</a:p>
          <a:p>
            <a:r>
              <a:rPr lang="en-US" dirty="0" smtClean="0"/>
              <a:t>2/5/15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each of the six presented drugs by type.</a:t>
            </a:r>
          </a:p>
          <a:p>
            <a:r>
              <a:rPr lang="en-US" dirty="0" smtClean="0"/>
              <a:t>In your opinion, which is the most dangerous?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ways that people can be exposed to toxic substances?</a:t>
            </a:r>
          </a:p>
          <a:p>
            <a:r>
              <a:rPr lang="en-US" dirty="0" smtClean="0"/>
              <a:t>How many people die of drug overdoses every day?</a:t>
            </a:r>
          </a:p>
          <a:p>
            <a:endParaRPr lang="en-US" dirty="0" smtClean="0"/>
          </a:p>
          <a:p>
            <a:r>
              <a:rPr lang="en-US" dirty="0" smtClean="0"/>
              <a:t>HW: Finish pg. 4 – Ch. 5 Review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Describe, in greater depth, one of the six most used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an assigned group will be making a poster about a randomly assigned drug.</a:t>
            </a:r>
          </a:p>
          <a:p>
            <a:pPr lvl="1"/>
            <a:r>
              <a:rPr lang="en-US" dirty="0" smtClean="0"/>
              <a:t>Heroin</a:t>
            </a:r>
          </a:p>
          <a:p>
            <a:pPr lvl="1"/>
            <a:r>
              <a:rPr lang="en-US" dirty="0" smtClean="0"/>
              <a:t>MDMA</a:t>
            </a:r>
          </a:p>
          <a:p>
            <a:pPr lvl="1"/>
            <a:r>
              <a:rPr lang="en-US" dirty="0" smtClean="0"/>
              <a:t>Cocaine</a:t>
            </a:r>
          </a:p>
          <a:p>
            <a:pPr lvl="1"/>
            <a:r>
              <a:rPr lang="en-US" dirty="0" smtClean="0"/>
              <a:t>Meth</a:t>
            </a:r>
          </a:p>
          <a:p>
            <a:pPr lvl="1"/>
            <a:r>
              <a:rPr lang="en-US" dirty="0" smtClean="0"/>
              <a:t>LSD</a:t>
            </a:r>
          </a:p>
          <a:p>
            <a:pPr lvl="1"/>
            <a:r>
              <a:rPr lang="en-US" dirty="0" smtClean="0"/>
              <a:t>Marijuana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534400" cy="4708525"/>
          </a:xfrm>
        </p:spPr>
        <p:txBody>
          <a:bodyPr/>
          <a:lstStyle/>
          <a:p>
            <a:r>
              <a:rPr lang="en-US" dirty="0" smtClean="0"/>
              <a:t>You will research information about the drug today, filling out the Drug Information Sheet.</a:t>
            </a:r>
          </a:p>
          <a:p>
            <a:r>
              <a:rPr lang="en-US" dirty="0" smtClean="0"/>
              <a:t>Record your sources on the back of the Information Sheet. Include sources for pictures.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Everyone needs to be participating, so this a BYOD opportunity, or you may use a computer.</a:t>
            </a:r>
          </a:p>
          <a:p>
            <a:r>
              <a:rPr lang="en-US" sz="2800" dirty="0" smtClean="0"/>
              <a:t>There are useful links at Ms. Bloedorn’s website: </a:t>
            </a:r>
            <a:r>
              <a:rPr lang="en-US" sz="2800" dirty="0" err="1" smtClean="0"/>
              <a:t>msbloedorn.weebly.com</a:t>
            </a:r>
            <a:endParaRPr lang="en-US" sz="2800" dirty="0" smtClean="0"/>
          </a:p>
          <a:p>
            <a:r>
              <a:rPr lang="en-US" sz="2800" dirty="0" smtClean="0"/>
              <a:t>Part of this is a participation grade—if you are not working when I circulate by you, you will lose points.</a:t>
            </a:r>
          </a:p>
          <a:p>
            <a:r>
              <a:rPr lang="en-US" sz="2800" dirty="0" smtClean="0"/>
              <a:t>All done?  Make your poster even better by researching pop culture references to the drug and adding them (music, movies, TV, etc.)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will need a notes sheet.</a:t>
            </a:r>
          </a:p>
          <a:p>
            <a:r>
              <a:rPr lang="en-US" dirty="0" smtClean="0"/>
              <a:t>The posters will be displayed around the room, and students will walk around, gathering information about each drug.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Pd. 6 – Think-Pair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55945"/>
          </a:xfrm>
        </p:spPr>
        <p:txBody>
          <a:bodyPr/>
          <a:lstStyle/>
          <a:p>
            <a:r>
              <a:rPr lang="en-US" sz="2800" dirty="0" smtClean="0"/>
              <a:t>Marijuana Legalization—what do you know about it and what do you think?</a:t>
            </a:r>
          </a:p>
          <a:p>
            <a:r>
              <a:rPr lang="en-US" sz="2800" dirty="0" smtClean="0"/>
              <a:t>Take out a sheet of notebook paper.</a:t>
            </a:r>
          </a:p>
          <a:p>
            <a:r>
              <a:rPr lang="en-US" sz="2800" dirty="0" smtClean="0"/>
              <a:t>On the front:</a:t>
            </a:r>
          </a:p>
          <a:p>
            <a:pPr lvl="1"/>
            <a:r>
              <a:rPr lang="en-US" sz="2400" dirty="0" smtClean="0"/>
              <a:t>THINK—Jot down facts that you know about marijuana legalization and decriminalization. Write down what YOU think on the topic and why.  Consider the opposite opinion and write a reason why someone would  have that opinion.</a:t>
            </a:r>
          </a:p>
          <a:p>
            <a:pPr lvl="1"/>
            <a:r>
              <a:rPr lang="en-US" sz="2400" dirty="0" smtClean="0"/>
              <a:t>PAIR—turn to the person next to you at your table (may be 3) and discuss what you wrote.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Flip your paper over.</a:t>
            </a:r>
          </a:p>
          <a:p>
            <a:r>
              <a:rPr lang="en-US" sz="2800" dirty="0" smtClean="0"/>
              <a:t>On the back</a:t>
            </a:r>
          </a:p>
          <a:p>
            <a:pPr lvl="1"/>
            <a:r>
              <a:rPr lang="en-US" sz="2400" dirty="0" smtClean="0"/>
              <a:t>RESEARCH—Read the US DOJ Memo about Marijuana Enforcement</a:t>
            </a:r>
          </a:p>
          <a:p>
            <a:pPr lvl="2"/>
            <a:r>
              <a:rPr lang="en-US" sz="2000" dirty="0" smtClean="0"/>
              <a:t>How is the DOJ focusing its efforts in marijuana enforcement?</a:t>
            </a:r>
          </a:p>
          <a:p>
            <a:pPr lvl="2"/>
            <a:r>
              <a:rPr lang="en-US" sz="2000" dirty="0" smtClean="0"/>
              <a:t>What is the role of the state, according to the DOJ?</a:t>
            </a:r>
          </a:p>
          <a:p>
            <a:pPr lvl="2"/>
            <a:r>
              <a:rPr lang="en-US" sz="2000" dirty="0" smtClean="0"/>
              <a:t>Would this document allow you to make a defense in a federal court on a marijuana charge?</a:t>
            </a:r>
          </a:p>
          <a:p>
            <a:pPr lvl="1"/>
            <a:r>
              <a:rPr lang="en-US" dirty="0" smtClean="0"/>
              <a:t>PAIR—Discuss with the people at your table</a:t>
            </a:r>
          </a:p>
          <a:p>
            <a:pPr lvl="1"/>
            <a:r>
              <a:rPr lang="en-US" dirty="0" smtClean="0"/>
              <a:t>SHARE—Let’s discuss this as a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533</TotalTime>
  <Words>435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Chemistry</vt:lpstr>
      <vt:lpstr>Drug Poster</vt:lpstr>
      <vt:lpstr>Drill</vt:lpstr>
      <vt:lpstr>Objectives</vt:lpstr>
      <vt:lpstr>Drug Poster</vt:lpstr>
      <vt:lpstr>Drug Poster</vt:lpstr>
      <vt:lpstr>Drug Poster</vt:lpstr>
      <vt:lpstr>Poster Walk</vt:lpstr>
      <vt:lpstr>Pd. 6 – Think-Pair </vt:lpstr>
      <vt:lpstr>Research-Pair-Share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Poster</dc:title>
  <dc:creator>Howard County Administrator</dc:creator>
  <cp:lastModifiedBy>Howard County Administrator</cp:lastModifiedBy>
  <cp:revision>2</cp:revision>
  <cp:lastPrinted>2015-02-05T12:02:55Z</cp:lastPrinted>
  <dcterms:created xsi:type="dcterms:W3CDTF">2015-02-05T11:53:15Z</dcterms:created>
  <dcterms:modified xsi:type="dcterms:W3CDTF">2015-02-05T20:34:09Z</dcterms:modified>
</cp:coreProperties>
</file>