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73442-9D79-2548-8A28-E58C68C28717}" type="datetimeFigureOut">
              <a:rPr lang="en-US" smtClean="0"/>
              <a:t>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06DA7-E819-3342-9BD5-8B98375CEE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E6F3C-EBF8-4146-A8AA-BE18B81E5314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912F7-B284-B746-8208-C653EDFA9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4-ethyl-4-methyl-5-propyloctane</a:t>
            </a:r>
          </a:p>
          <a:p>
            <a:r>
              <a:rPr lang="en-US" dirty="0" smtClean="0"/>
              <a:t>4,4,6</a:t>
            </a:r>
            <a:r>
              <a:rPr lang="en-US" smtClean="0"/>
              <a:t>-triethylnonane</a:t>
            </a:r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F7EFBD-4CE0-CF46-9AFC-72024FB5B92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60" cy="24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201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2016"/>
              <a:ext cx="5760" cy="261"/>
              <a:chOff x="0" y="115"/>
              <a:chExt cx="5760" cy="464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7129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ADE653-6FFC-4349-A483-CD9E4549F1FE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8D8F63-74EA-6240-88EA-41BBE4395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ADE653-6FFC-4349-A483-CD9E4549F1FE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8D8F63-74EA-6240-88EA-41BBE4395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ADE653-6FFC-4349-A483-CD9E4549F1FE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8D8F63-74EA-6240-88EA-41BBE4395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ADE653-6FFC-4349-A483-CD9E4549F1FE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C8D8F63-74EA-6240-88EA-41BBE4395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ADE653-6FFC-4349-A483-CD9E4549F1FE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C8D8F63-74EA-6240-88EA-41BBE4395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ADE653-6FFC-4349-A483-CD9E4549F1FE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8D8F63-74EA-6240-88EA-41BBE4395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ADE653-6FFC-4349-A483-CD9E4549F1FE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8D8F63-74EA-6240-88EA-41BBE4395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ADE653-6FFC-4349-A483-CD9E4549F1FE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8D8F63-74EA-6240-88EA-41BBE4395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ADE653-6FFC-4349-A483-CD9E4549F1FE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8D8F63-74EA-6240-88EA-41BBE4395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ADE653-6FFC-4349-A483-CD9E4549F1FE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8D8F63-74EA-6240-88EA-41BBE4395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ADE653-6FFC-4349-A483-CD9E4549F1FE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8D8F63-74EA-6240-88EA-41BBE4395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ADE653-6FFC-4349-A483-CD9E4549F1FE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8D8F63-74EA-6240-88EA-41BBE4395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ADE653-6FFC-4349-A483-CD9E4549F1FE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8D8F63-74EA-6240-88EA-41BBE4395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969696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864"/>
              <a:ext cx="5760" cy="34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10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1014"/>
              <a:ext cx="5760" cy="261"/>
              <a:chOff x="0" y="115"/>
              <a:chExt cx="5760" cy="464"/>
            </a:xfrm>
          </p:grpSpPr>
          <p:sp>
            <p:nvSpPr>
              <p:cNvPr id="4103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0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9BADE653-6FFC-4349-A483-CD9E4549F1FE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3C8D8F63-74EA-6240-88EA-41BBE4395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Organic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GT Chemistry</a:t>
            </a:r>
          </a:p>
          <a:p>
            <a:r>
              <a:rPr lang="en-US" dirty="0" smtClean="0"/>
              <a:t>2/2/15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expanded structures for</a:t>
            </a:r>
          </a:p>
          <a:p>
            <a:pPr lvl="1"/>
            <a:r>
              <a:rPr lang="en-US" dirty="0" smtClean="0"/>
              <a:t>2-methyl-1,4-pentadiene </a:t>
            </a:r>
          </a:p>
          <a:p>
            <a:pPr lvl="1"/>
            <a:r>
              <a:rPr lang="en-US" dirty="0" smtClean="0"/>
              <a:t>2,3-diethyl-3-propyl-nonane</a:t>
            </a:r>
          </a:p>
          <a:p>
            <a:r>
              <a:rPr lang="en-US" dirty="0" smtClean="0"/>
              <a:t>HW: Study for Organic 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Draw and name </a:t>
            </a:r>
            <a:r>
              <a:rPr lang="en-US" dirty="0" err="1" smtClean="0"/>
              <a:t>alkanes</a:t>
            </a:r>
            <a:r>
              <a:rPr lang="en-US" dirty="0" smtClean="0"/>
              <a:t>, alkenes, and alkynes.</a:t>
            </a:r>
          </a:p>
          <a:p>
            <a:pPr lvl="1"/>
            <a:r>
              <a:rPr lang="en-US" dirty="0" smtClean="0"/>
              <a:t>Name branched-chain </a:t>
            </a:r>
            <a:r>
              <a:rPr lang="en-US" dirty="0" err="1" smtClean="0"/>
              <a:t>alkanes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Take out the Organic Chemistry packet</a:t>
            </a:r>
          </a:p>
          <a:p>
            <a:r>
              <a:rPr lang="en-US" sz="2800" dirty="0" smtClean="0"/>
              <a:t>Cross out</a:t>
            </a:r>
          </a:p>
          <a:p>
            <a:pPr lvl="1"/>
            <a:r>
              <a:rPr lang="en-US" sz="2400" dirty="0" smtClean="0"/>
              <a:t>I </a:t>
            </a:r>
            <a:r>
              <a:rPr lang="en-US" sz="2400" dirty="0" err="1" smtClean="0"/>
              <a:t>c</a:t>
            </a:r>
            <a:r>
              <a:rPr lang="en-US" sz="2400" dirty="0" smtClean="0"/>
              <a:t>, </a:t>
            </a:r>
            <a:r>
              <a:rPr lang="en-US" sz="2400" dirty="0" err="1" smtClean="0"/>
              <a:t>d</a:t>
            </a:r>
            <a:r>
              <a:rPr lang="en-US" sz="2400" dirty="0" smtClean="0"/>
              <a:t>, </a:t>
            </a:r>
            <a:r>
              <a:rPr lang="en-US" sz="2400" dirty="0" err="1" smtClean="0"/>
              <a:t>e</a:t>
            </a:r>
            <a:endParaRPr lang="en-US" sz="2400" dirty="0" smtClean="0"/>
          </a:p>
          <a:p>
            <a:pPr lvl="1"/>
            <a:r>
              <a:rPr lang="en-US" sz="2400" dirty="0" smtClean="0"/>
              <a:t>IV</a:t>
            </a:r>
          </a:p>
          <a:p>
            <a:pPr lvl="1"/>
            <a:r>
              <a:rPr lang="en-US" sz="2400" dirty="0" smtClean="0"/>
              <a:t>Back page (Alcohols, Glycols, etc.)</a:t>
            </a:r>
          </a:p>
          <a:p>
            <a:r>
              <a:rPr lang="en-US" sz="2800" dirty="0" smtClean="0"/>
              <a:t>I will be calling you up for Course Registration</a:t>
            </a:r>
          </a:p>
          <a:p>
            <a:r>
              <a:rPr lang="en-US" sz="2800" dirty="0" smtClean="0"/>
              <a:t>Done? Work on Organic Review Sheet.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You Try!</a:t>
            </a:r>
          </a:p>
        </p:txBody>
      </p:sp>
      <p:pic>
        <p:nvPicPr>
          <p:cNvPr id="45059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425" y="2106581"/>
            <a:ext cx="3722688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5113" y="3476594"/>
            <a:ext cx="4797425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questions </a:t>
            </a:r>
            <a:r>
              <a:rPr lang="en-US" smtClean="0"/>
              <a:t>do you </a:t>
            </a:r>
            <a:r>
              <a:rPr lang="en-US" dirty="0" smtClean="0"/>
              <a:t>have for </a:t>
            </a:r>
            <a:r>
              <a:rPr lang="en-US" smtClean="0"/>
              <a:t>the quiz?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trus">
  <a:themeElements>
    <a:clrScheme name="Zesty 9">
      <a:dk1>
        <a:srgbClr val="000000"/>
      </a:dk1>
      <a:lt1>
        <a:srgbClr val="FFFFFF"/>
      </a:lt1>
      <a:dk2>
        <a:srgbClr val="FFFFFF"/>
      </a:dk2>
      <a:lt2>
        <a:srgbClr val="FF9900"/>
      </a:lt2>
      <a:accent1>
        <a:srgbClr val="FF0000"/>
      </a:accent1>
      <a:accent2>
        <a:srgbClr val="800080"/>
      </a:accent2>
      <a:accent3>
        <a:srgbClr val="FFFFFF"/>
      </a:accent3>
      <a:accent4>
        <a:srgbClr val="000000"/>
      </a:accent4>
      <a:accent5>
        <a:srgbClr val="FFAAAA"/>
      </a:accent5>
      <a:accent6>
        <a:srgbClr val="730073"/>
      </a:accent6>
      <a:hlink>
        <a:srgbClr val="A50021"/>
      </a:hlink>
      <a:folHlink>
        <a:srgbClr val="996600"/>
      </a:folHlink>
    </a:clrScheme>
    <a:fontScheme name="Zesty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Zesty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C3399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ADCA"/>
        </a:accent5>
        <a:accent6>
          <a:srgbClr val="00005C"/>
        </a:accent6>
        <a:hlink>
          <a:srgbClr val="CC66F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3">
        <a:dk1>
          <a:srgbClr val="000000"/>
        </a:dk1>
        <a:lt1>
          <a:srgbClr val="FFFFFF"/>
        </a:lt1>
        <a:dk2>
          <a:srgbClr val="F8F8F8"/>
        </a:dk2>
        <a:lt2>
          <a:srgbClr val="336699"/>
        </a:lt2>
        <a:accent1>
          <a:srgbClr val="00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B9"/>
        </a:accent6>
        <a:hlink>
          <a:srgbClr val="CC00CC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FFFFFF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5">
        <a:dk1>
          <a:srgbClr val="000000"/>
        </a:dk1>
        <a:lt1>
          <a:srgbClr val="FFFFCC"/>
        </a:lt1>
        <a:dk2>
          <a:srgbClr val="FFFFFF"/>
        </a:dk2>
        <a:lt2>
          <a:srgbClr val="C58051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FF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6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8F8F8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E7"/>
        </a:accent6>
        <a:hlink>
          <a:srgbClr val="FF0033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7">
        <a:dk1>
          <a:srgbClr val="0000CC"/>
        </a:dk1>
        <a:lt1>
          <a:srgbClr val="FFFF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0066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005C"/>
        </a:accent6>
        <a:hlink>
          <a:srgbClr val="333399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sty 8">
        <a:dk1>
          <a:srgbClr val="000000"/>
        </a:dk1>
        <a:lt1>
          <a:srgbClr val="FF9900"/>
        </a:lt1>
        <a:dk2>
          <a:srgbClr val="FFFFFF"/>
        </a:dk2>
        <a:lt2>
          <a:srgbClr val="000000"/>
        </a:lt2>
        <a:accent1>
          <a:srgbClr val="FF0000"/>
        </a:accent1>
        <a:accent2>
          <a:srgbClr val="800080"/>
        </a:accent2>
        <a:accent3>
          <a:srgbClr val="FFCAAA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9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FF000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Citrus.thmx</Template>
  <TotalTime>470</TotalTime>
  <Words>125</Words>
  <Application>Microsoft Macintosh PowerPoint</Application>
  <PresentationFormat>On-screen Show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Citrus</vt:lpstr>
      <vt:lpstr>Organic Practice</vt:lpstr>
      <vt:lpstr>Drill</vt:lpstr>
      <vt:lpstr>Objectives</vt:lpstr>
      <vt:lpstr>Practice!</vt:lpstr>
      <vt:lpstr>You Try!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Practice</dc:title>
  <dc:creator>Howard County Administrator</dc:creator>
  <cp:lastModifiedBy>Howard County Administrator</cp:lastModifiedBy>
  <cp:revision>2</cp:revision>
  <cp:lastPrinted>2015-02-02T13:30:20Z</cp:lastPrinted>
  <dcterms:created xsi:type="dcterms:W3CDTF">2015-02-02T13:27:57Z</dcterms:created>
  <dcterms:modified xsi:type="dcterms:W3CDTF">2015-02-02T21:10:50Z</dcterms:modified>
</cp:coreProperties>
</file>