
<file path=[Content_Types].xml><?xml version="1.0" encoding="utf-8"?>
<Types xmlns="http://schemas.openxmlformats.org/package/2006/content-types">
  <Override PartName="/ppt/slides/slide3.xml" ContentType="application/vnd.openxmlformats-officedocument.presentationml.slide+xml"/>
  <Override PartName="/ppt/slideLayouts/slideLayout14.xml" ContentType="application/vnd.openxmlformats-officedocument.presentationml.slideLayout+xml"/>
  <Override PartName="/ppt/slideLayouts/slideLayout6.xml" ContentType="application/vnd.openxmlformats-officedocument.presentationml.slideLayout+xml"/>
  <Default Extension="jpeg" ContentType="image/jpeg"/>
  <Override PartName="/ppt/slides/slide5.xml" ContentType="application/vnd.openxmlformats-officedocument.presentationml.slide+xml"/>
  <Override PartName="/docProps/core.xml" ContentType="application/vnd.openxmlformats-package.core-properties+xml"/>
  <Default Extension="rels" ContentType="application/vnd.openxmlformats-package.relationships+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ppt/slideLayouts/slideLayout13.xml" ContentType="application/vnd.openxmlformats-officedocument.presentationml.slideLayout+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Override PartName="/ppt/slideLayouts/slideLayout12.xml" ContentType="application/vnd.openxmlformats-officedocument.presentationml.slideLayout+xml"/>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1" d="100"/>
          <a:sy n="91" d="100"/>
        </p:scale>
        <p:origin x="-744"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useBgFill="1">
        <p:nvSpPr>
          <p:cNvPr id="12" name="Rectangle 11"/>
          <p:cNvSpPr/>
          <p:nvPr/>
        </p:nvSpPr>
        <p:spPr>
          <a:xfrm>
            <a:off x="341086" y="928914"/>
            <a:ext cx="8432800" cy="17707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685707" y="968189"/>
            <a:ext cx="7799387" cy="1237130"/>
          </a:xfrm>
        </p:spPr>
        <p:txBody>
          <a:bodyPr anchor="b" anchorCtr="0"/>
          <a:lstStyle>
            <a:lvl1pPr algn="r">
              <a:lnSpc>
                <a:spcPts val="5000"/>
              </a:lnSpc>
              <a:defRPr sz="4600">
                <a:solidFill>
                  <a:schemeClr val="accent1"/>
                </a:solidFill>
                <a:effectLst/>
              </a:defRPr>
            </a:lvl1pPr>
          </a:lstStyle>
          <a:p>
            <a:r>
              <a:rPr lang="en-US" smtClean="0"/>
              <a:t>Click to edit Master title style</a:t>
            </a:r>
            <a:endParaRPr/>
          </a:p>
        </p:txBody>
      </p:sp>
      <p:sp>
        <p:nvSpPr>
          <p:cNvPr id="3" name="Subtitle 2"/>
          <p:cNvSpPr>
            <a:spLocks noGrp="1"/>
          </p:cNvSpPr>
          <p:nvPr>
            <p:ph type="subTitle" idx="1"/>
          </p:nvPr>
        </p:nvSpPr>
        <p:spPr>
          <a:xfrm>
            <a:off x="685707" y="2209799"/>
            <a:ext cx="7799387" cy="466165"/>
          </a:xfrm>
        </p:spPr>
        <p:txBody>
          <a:bodyPr/>
          <a:lstStyle>
            <a:lvl1pPr marL="0" indent="0" algn="r">
              <a:lnSpc>
                <a:spcPct val="100000"/>
              </a:lnSpc>
              <a:spcBef>
                <a:spcPts val="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57D76E0-28B4-EB43-95DE-C31837746488}" type="datetimeFigureOut">
              <a:rPr lang="en-US" smtClean="0"/>
              <a:t>2/11/15</a:t>
            </a:fld>
            <a:endParaRPr lang="en-US"/>
          </a:p>
        </p:txBody>
      </p:sp>
      <p:sp>
        <p:nvSpPr>
          <p:cNvPr id="6" name="Slide Number Placeholder 5"/>
          <p:cNvSpPr>
            <a:spLocks noGrp="1"/>
          </p:cNvSpPr>
          <p:nvPr>
            <p:ph type="sldNum" sz="quarter" idx="12"/>
          </p:nvPr>
        </p:nvSpPr>
        <p:spPr>
          <a:xfrm>
            <a:off x="4305300" y="6492875"/>
            <a:ext cx="533400" cy="365125"/>
          </a:xfrm>
        </p:spPr>
        <p:txBody>
          <a:bodyPr vert="horz" lIns="91440" tIns="45720" rIns="91440" bIns="45720" rtlCol="0"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fld id="{D07F8464-CB90-2A4F-97A2-A334A3AF812F}" type="slidenum">
              <a:rPr lang="en-US" smtClean="0"/>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57200" y="816802"/>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Picture 8" descr="TitleSlideTop.jpg"/>
          <p:cNvPicPr>
            <a:picLocks noChangeAspect="1"/>
          </p:cNvPicPr>
          <p:nvPr/>
        </p:nvPicPr>
        <p:blipFill>
          <a:blip r:embed="rId2"/>
          <a:stretch>
            <a:fillRect/>
          </a:stretch>
        </p:blipFill>
        <p:spPr>
          <a:xfrm>
            <a:off x="457200" y="457200"/>
            <a:ext cx="8229600" cy="356646"/>
          </a:xfrm>
          <a:prstGeom prst="rect">
            <a:avLst/>
          </a:prstGeom>
        </p:spPr>
      </p:pic>
      <p:pic>
        <p:nvPicPr>
          <p:cNvPr id="10" name="Picture 9" descr="TitleSlideBottom.jpg"/>
          <p:cNvPicPr>
            <a:picLocks noChangeAspect="1"/>
          </p:cNvPicPr>
          <p:nvPr/>
        </p:nvPicPr>
        <p:blipFill>
          <a:blip r:embed="rId3"/>
          <a:stretch>
            <a:fillRect/>
          </a:stretch>
        </p:blipFill>
        <p:spPr>
          <a:xfrm>
            <a:off x="457200" y="2700601"/>
            <a:ext cx="8229600" cy="3700199"/>
          </a:xfrm>
          <a:prstGeom prst="rect">
            <a:avLst/>
          </a:prstGeom>
        </p:spPr>
      </p:pic>
      <p:sp>
        <p:nvSpPr>
          <p:cNvPr id="11" name="Footer Placeholder 4"/>
          <p:cNvSpPr>
            <a:spLocks noGrp="1"/>
          </p:cNvSpPr>
          <p:nvPr>
            <p:ph type="ftr" sz="quarter" idx="3"/>
          </p:nvPr>
        </p:nvSpPr>
        <p:spPr>
          <a:xfrm>
            <a:off x="318247" y="6492875"/>
            <a:ext cx="3415554"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useBgFill="1">
        <p:nvSpPr>
          <p:cNvPr id="7" name="Rectangle 6"/>
          <p:cNvSpPr/>
          <p:nvPr/>
        </p:nvSpPr>
        <p:spPr>
          <a:xfrm>
            <a:off x="355600" y="566057"/>
            <a:ext cx="8396514" cy="259805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Rectangle 4"/>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Rectangle 5"/>
          <p:cNvSpPr/>
          <p:nvPr/>
        </p:nvSpPr>
        <p:spPr>
          <a:xfrm>
            <a:off x="457200" y="45720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657D76E0-28B4-EB43-95DE-C31837746488}" type="datetimeFigureOut">
              <a:rPr lang="en-US" smtClean="0"/>
              <a:t>2/11/15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7F8464-CB90-2A4F-97A2-A334A3AF812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useBgFill="1">
        <p:nvSpPr>
          <p:cNvPr id="10" name="Rectangle 9"/>
          <p:cNvSpPr/>
          <p:nvPr/>
        </p:nvSpPr>
        <p:spPr>
          <a:xfrm>
            <a:off x="333828" y="566057"/>
            <a:ext cx="8454571" cy="21335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457200" y="45720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58368" y="1644868"/>
            <a:ext cx="3657600" cy="1098332"/>
          </a:xfrm>
        </p:spPr>
        <p:txBody>
          <a:bodyPr anchor="b"/>
          <a:lstStyle>
            <a:lvl1pPr algn="l">
              <a:defRPr sz="3600" b="0">
                <a:solidFill>
                  <a:schemeClr val="accent1"/>
                </a:solidFill>
                <a:effectLst/>
              </a:defRPr>
            </a:lvl1pPr>
          </a:lstStyle>
          <a:p>
            <a:r>
              <a:rPr lang="en-US" smtClean="0"/>
              <a:t>Click to edit Master title style</a:t>
            </a:r>
            <a:endParaRPr/>
          </a:p>
        </p:txBody>
      </p:sp>
      <p:sp>
        <p:nvSpPr>
          <p:cNvPr id="3" name="Content Placeholder 2"/>
          <p:cNvSpPr>
            <a:spLocks noGrp="1"/>
          </p:cNvSpPr>
          <p:nvPr>
            <p:ph idx="1"/>
          </p:nvPr>
        </p:nvSpPr>
        <p:spPr>
          <a:xfrm>
            <a:off x="4828032" y="654268"/>
            <a:ext cx="3657600" cy="5486400"/>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7D76E0-28B4-EB43-95DE-C31837746488}" type="datetimeFigureOut">
              <a:rPr lang="en-US" smtClean="0"/>
              <a:t>2/11/15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7F8464-CB90-2A4F-97A2-A334A3AF812F}"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Picture with Caption">
    <p:spTree>
      <p:nvGrpSpPr>
        <p:cNvPr id="1" name=""/>
        <p:cNvGrpSpPr/>
        <p:nvPr/>
      </p:nvGrpSpPr>
      <p:grpSpPr>
        <a:xfrm>
          <a:off x="0" y="0"/>
          <a:ext cx="0" cy="0"/>
          <a:chOff x="0" y="0"/>
          <a:chExt cx="0" cy="0"/>
        </a:xfrm>
      </p:grpSpPr>
      <p:sp useBgFill="1">
        <p:nvSpPr>
          <p:cNvPr id="10" name="Rectangle 9"/>
          <p:cNvSpPr/>
          <p:nvPr/>
        </p:nvSpPr>
        <p:spPr>
          <a:xfrm>
            <a:off x="355600" y="348343"/>
            <a:ext cx="8432800" cy="235131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rot="5400000">
            <a:off x="5598058" y="3310469"/>
            <a:ext cx="5943600" cy="237061"/>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58368" y="1644868"/>
            <a:ext cx="3657600" cy="1098332"/>
          </a:xfrm>
        </p:spPr>
        <p:txBody>
          <a:bodyPr anchor="b"/>
          <a:lstStyle>
            <a:lvl1pPr algn="l">
              <a:defRPr sz="3600" b="0">
                <a:solidFill>
                  <a:schemeClr val="accent1"/>
                </a:solidFill>
                <a:effectLst/>
              </a:defRPr>
            </a:lvl1pPr>
          </a:lstStyle>
          <a:p>
            <a:r>
              <a:rPr lang="en-US" smtClean="0"/>
              <a:t>Click to edit Master title style</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7D76E0-28B4-EB43-95DE-C31837746488}" type="datetimeFigureOut">
              <a:rPr lang="en-US" smtClean="0"/>
              <a:t>2/11/15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7F8464-CB90-2A4F-97A2-A334A3AF812F}" type="slidenum">
              <a:rPr lang="en-US" smtClean="0"/>
              <a:t>‹#›</a:t>
            </a:fld>
            <a:endParaRPr lang="en-US"/>
          </a:p>
        </p:txBody>
      </p:sp>
      <p:sp>
        <p:nvSpPr>
          <p:cNvPr id="11" name="Picture Placeholder 10"/>
          <p:cNvSpPr>
            <a:spLocks noGrp="1"/>
          </p:cNvSpPr>
          <p:nvPr>
            <p:ph type="pic" sz="quarter" idx="13"/>
          </p:nvPr>
        </p:nvSpPr>
        <p:spPr>
          <a:xfrm>
            <a:off x="4828032" y="457200"/>
            <a:ext cx="3621024" cy="5943600"/>
          </a:xfrm>
        </p:spPr>
        <p:txBody>
          <a:bodyPr/>
          <a:lstStyle>
            <a:lvl1pPr>
              <a:buNone/>
              <a:defRPr/>
            </a:lvl1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609600" y="2286000"/>
            <a:ext cx="7874000" cy="3840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57D76E0-28B4-EB43-95DE-C31837746488}" type="datetimeFigureOut">
              <a:rPr lang="en-US" smtClean="0"/>
              <a:t>2/11/15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F8464-CB90-2A4F-97A2-A334A3AF812F}"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useBgFill="1">
        <p:nvSpPr>
          <p:cNvPr id="11" name="Rectangle 10"/>
          <p:cNvSpPr/>
          <p:nvPr/>
        </p:nvSpPr>
        <p:spPr>
          <a:xfrm>
            <a:off x="348342" y="362857"/>
            <a:ext cx="8440057" cy="2336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Picture 8" descr="VerticalRight.jpg"/>
          <p:cNvPicPr>
            <a:picLocks noChangeAspect="1"/>
          </p:cNvPicPr>
          <p:nvPr/>
        </p:nvPicPr>
        <p:blipFill>
          <a:blip r:embed="rId2"/>
          <a:stretch>
            <a:fillRect/>
          </a:stretch>
        </p:blipFill>
        <p:spPr>
          <a:xfrm>
            <a:off x="7111668" y="457200"/>
            <a:ext cx="1546230" cy="5943600"/>
          </a:xfrm>
          <a:prstGeom prst="rect">
            <a:avLst/>
          </a:prstGeom>
        </p:spPr>
      </p:pic>
      <p:sp>
        <p:nvSpPr>
          <p:cNvPr id="10" name="Rectangle 9"/>
          <p:cNvSpPr/>
          <p:nvPr/>
        </p:nvSpPr>
        <p:spPr>
          <a:xfrm rot="5400000">
            <a:off x="4074414" y="3369564"/>
            <a:ext cx="5943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119582" y="693738"/>
            <a:ext cx="1491018" cy="5432425"/>
          </a:xfrm>
        </p:spPr>
        <p:txBody>
          <a:bodyPr vert="eaVert" tIns="45720" bIns="45720"/>
          <a:lstStyle>
            <a:lvl1pPr algn="l">
              <a:defRPr/>
            </a:lvl1pPr>
          </a:lstStyle>
          <a:p>
            <a:r>
              <a:rPr lang="en-US" smtClean="0"/>
              <a:t>Click to edit Master title style</a:t>
            </a:r>
            <a:endParaRPr/>
          </a:p>
        </p:txBody>
      </p:sp>
      <p:sp>
        <p:nvSpPr>
          <p:cNvPr id="3" name="Vertical Text Placeholder 2"/>
          <p:cNvSpPr>
            <a:spLocks noGrp="1"/>
          </p:cNvSpPr>
          <p:nvPr>
            <p:ph type="body" orient="vert" idx="1"/>
          </p:nvPr>
        </p:nvSpPr>
        <p:spPr>
          <a:xfrm>
            <a:off x="457200" y="693738"/>
            <a:ext cx="6019800" cy="5432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57D76E0-28B4-EB43-95DE-C31837746488}" type="datetimeFigureOut">
              <a:rPr lang="en-US" smtClean="0"/>
              <a:t>2/11/15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F8464-CB90-2A4F-97A2-A334A3AF812F}" type="slidenum">
              <a:rPr lang="en-US" smtClean="0"/>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57D76E0-28B4-EB43-95DE-C31837746488}" type="datetimeFigureOut">
              <a:rPr lang="en-US" smtClean="0"/>
              <a:t>2/11/15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F8464-CB90-2A4F-97A2-A334A3AF812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useBgFill="1">
        <p:nvSpPr>
          <p:cNvPr id="10" name="Rectangle 9"/>
          <p:cNvSpPr/>
          <p:nvPr/>
        </p:nvSpPr>
        <p:spPr>
          <a:xfrm>
            <a:off x="326571" y="362857"/>
            <a:ext cx="8440058" cy="25182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098041" y="3575712"/>
            <a:ext cx="5396671" cy="1340467"/>
          </a:xfrm>
        </p:spPr>
        <p:txBody>
          <a:bodyPr tIns="0" bIns="0" anchor="b" anchorCtr="0"/>
          <a:lstStyle>
            <a:lvl1pPr algn="r">
              <a:defRPr sz="4600" b="0" cap="none" baseline="0">
                <a:solidFill>
                  <a:schemeClr val="accent1"/>
                </a:solidFill>
                <a:effectLst/>
              </a:defRPr>
            </a:lvl1pPr>
          </a:lstStyle>
          <a:p>
            <a:r>
              <a:rPr lang="en-US" smtClean="0"/>
              <a:t>Click to edit Master title style</a:t>
            </a:r>
            <a:endParaRPr/>
          </a:p>
        </p:txBody>
      </p:sp>
      <p:sp>
        <p:nvSpPr>
          <p:cNvPr id="3" name="Text Placeholder 2"/>
          <p:cNvSpPr>
            <a:spLocks noGrp="1"/>
          </p:cNvSpPr>
          <p:nvPr>
            <p:ph type="body" idx="1"/>
          </p:nvPr>
        </p:nvSpPr>
        <p:spPr>
          <a:xfrm>
            <a:off x="3098041" y="4980297"/>
            <a:ext cx="5396671" cy="810904"/>
          </a:xfrm>
        </p:spPr>
        <p:txBody>
          <a:bodyPr tIns="0" bIns="0" anchor="t" anchorCtr="0">
            <a:normAutofit/>
          </a:bodyPr>
          <a:lstStyle>
            <a:lvl1pPr marL="0" indent="0" algn="r">
              <a:spcBef>
                <a:spcPts val="300"/>
              </a:spcBef>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7D76E0-28B4-EB43-95DE-C31837746488}" type="datetimeFigureOut">
              <a:rPr lang="en-US" smtClean="0"/>
              <a:t>2/11/15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06824" y="6492240"/>
            <a:ext cx="533400" cy="365125"/>
          </a:xfrm>
        </p:spPr>
        <p:txBody>
          <a:bodyPr vert="horz" lIns="91440" tIns="45720" rIns="91440" bIns="45720" rtlCol="0"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fld id="{D07F8464-CB90-2A4F-97A2-A334A3AF812F}" type="slidenum">
              <a:rPr lang="en-US" smtClean="0"/>
              <a:t>‹#›</a:t>
            </a:fld>
            <a:endParaRPr lang="en-US"/>
          </a:p>
        </p:txBody>
      </p:sp>
      <p:pic>
        <p:nvPicPr>
          <p:cNvPr id="7" name="Picture 6" descr="SectionHeaderLeft.jpg"/>
          <p:cNvPicPr>
            <a:picLocks noChangeAspect="1"/>
          </p:cNvPicPr>
          <p:nvPr/>
        </p:nvPicPr>
        <p:blipFill>
          <a:blip r:embed="rId2"/>
          <a:stretch>
            <a:fillRect/>
          </a:stretch>
        </p:blipFill>
        <p:spPr>
          <a:xfrm>
            <a:off x="470647" y="457200"/>
            <a:ext cx="2216561" cy="5943600"/>
          </a:xfrm>
          <a:prstGeom prst="rect">
            <a:avLst/>
          </a:prstGeom>
        </p:spPr>
      </p:pic>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rot="5400000">
            <a:off x="-222366" y="3369564"/>
            <a:ext cx="5943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58904"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31308" y="2286000"/>
            <a:ext cx="3657600" cy="3840163"/>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657D76E0-28B4-EB43-95DE-C31837746488}" type="datetimeFigureOut">
              <a:rPr lang="en-US" smtClean="0"/>
              <a:t>2/11/15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7F8464-CB90-2A4F-97A2-A334A3AF812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63388" y="2040081"/>
            <a:ext cx="3657600" cy="730415"/>
          </a:xfrm>
        </p:spPr>
        <p:txBody>
          <a:bodyPr tIns="0" bIns="0" anchor="ctr" anchorCtr="0">
            <a:noAutofit/>
          </a:bodyPr>
          <a:lstStyle>
            <a:lvl1pPr marL="0" indent="0" algn="ctr">
              <a:lnSpc>
                <a:spcPts val="3000"/>
              </a:lnSpc>
              <a:spcBef>
                <a:spcPts val="30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63388"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28032" y="2040081"/>
            <a:ext cx="3657600" cy="730415"/>
          </a:xfrm>
        </p:spPr>
        <p:txBody>
          <a:bodyPr tIns="0" bIns="0" anchor="ctr" anchorCtr="0">
            <a:noAutofit/>
          </a:bodyPr>
          <a:lstStyle>
            <a:lvl1pPr marL="0" indent="0" algn="ctr">
              <a:lnSpc>
                <a:spcPts val="3000"/>
              </a:lnSpc>
              <a:spcBef>
                <a:spcPts val="30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8032"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657D76E0-28B4-EB43-95DE-C31837746488}" type="datetimeFigureOut">
              <a:rPr lang="en-US" smtClean="0"/>
              <a:t>2/11/15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7F8464-CB90-2A4F-97A2-A334A3AF812F}" type="slidenum">
              <a:rPr lang="en-US" smtClean="0"/>
              <a:t>‹#›</a:t>
            </a:fld>
            <a:endParaRPr lang="en-US"/>
          </a:p>
        </p:txBody>
      </p:sp>
      <p:cxnSp>
        <p:nvCxnSpPr>
          <p:cNvPr id="11" name="Straight Connector 10"/>
          <p:cNvCxnSpPr/>
          <p:nvPr/>
        </p:nvCxnSpPr>
        <p:spPr>
          <a:xfrm rot="5400000">
            <a:off x="2884488" y="4484687"/>
            <a:ext cx="3375025" cy="1588"/>
          </a:xfrm>
          <a:prstGeom prst="line">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54050" y="2286001"/>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657D76E0-28B4-EB43-95DE-C31837746488}" type="datetimeFigureOut">
              <a:rPr lang="en-US" smtClean="0"/>
              <a:t>2/11/15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7F8464-CB90-2A4F-97A2-A334A3AF812F}" type="slidenum">
              <a:rPr lang="en-US" smtClean="0"/>
              <a:t>‹#›</a:t>
            </a:fld>
            <a:endParaRPr lang="en-US"/>
          </a:p>
        </p:txBody>
      </p:sp>
      <p:sp>
        <p:nvSpPr>
          <p:cNvPr id="9" name="Content Placeholder 2"/>
          <p:cNvSpPr>
            <a:spLocks noGrp="1"/>
          </p:cNvSpPr>
          <p:nvPr>
            <p:ph sz="half" idx="13"/>
          </p:nvPr>
        </p:nvSpPr>
        <p:spPr>
          <a:xfrm>
            <a:off x="654050" y="4302966"/>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657D76E0-28B4-EB43-95DE-C31837746488}" type="datetimeFigureOut">
              <a:rPr lang="en-US" smtClean="0"/>
              <a:t>2/11/15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7F8464-CB90-2A4F-97A2-A334A3AF812F}" type="slidenum">
              <a:rPr lang="en-US" smtClean="0"/>
              <a:t>‹#›</a:t>
            </a:fld>
            <a:endParaRPr lang="en-US"/>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Content Placeholder 2"/>
          <p:cNvSpPr>
            <a:spLocks noGrp="1"/>
          </p:cNvSpPr>
          <p:nvPr>
            <p:ph sz="half" idx="14"/>
          </p:nvPr>
        </p:nvSpPr>
        <p:spPr>
          <a:xfrm>
            <a:off x="654085"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657D76E0-28B4-EB43-95DE-C31837746488}" type="datetimeFigureOut">
              <a:rPr lang="en-US" smtClean="0"/>
              <a:t>2/11/15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7F8464-CB90-2A4F-97A2-A334A3AF812F}" type="slidenum">
              <a:rPr lang="en-US" smtClean="0"/>
              <a:t>‹#›</a:t>
            </a:fld>
            <a:endParaRPr lang="en-US"/>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57D76E0-28B4-EB43-95DE-C31837746488}" type="datetimeFigureOut">
              <a:rPr lang="en-US" smtClean="0"/>
              <a:t>2/11/15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7F8464-CB90-2A4F-97A2-A334A3AF812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pic>
        <p:nvPicPr>
          <p:cNvPr id="11" name="Picture 10" descr="RunningTop-R.jpg"/>
          <p:cNvPicPr>
            <a:picLocks noChangeAspect="1"/>
          </p:cNvPicPr>
          <p:nvPr/>
        </p:nvPicPr>
        <p:blipFill>
          <a:blip r:embed="rId16"/>
          <a:stretch>
            <a:fillRect/>
          </a:stretch>
        </p:blipFill>
        <p:spPr>
          <a:xfrm>
            <a:off x="457200" y="457200"/>
            <a:ext cx="8229600" cy="1382002"/>
          </a:xfrm>
          <a:prstGeom prst="rect">
            <a:avLst/>
          </a:prstGeom>
        </p:spPr>
      </p:pic>
      <p:sp>
        <p:nvSpPr>
          <p:cNvPr id="2" name="Title Placeholder 1"/>
          <p:cNvSpPr>
            <a:spLocks noGrp="1"/>
          </p:cNvSpPr>
          <p:nvPr>
            <p:ph type="title"/>
          </p:nvPr>
        </p:nvSpPr>
        <p:spPr>
          <a:xfrm>
            <a:off x="658813" y="456252"/>
            <a:ext cx="7824788" cy="1323041"/>
          </a:xfrm>
          <a:prstGeom prst="rect">
            <a:avLst/>
          </a:prstGeom>
          <a:effectLst/>
        </p:spPr>
        <p:txBody>
          <a:bodyPr vert="horz" lIns="91440" tIns="0" rIns="91440" bIns="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658813" y="2286000"/>
            <a:ext cx="7824787" cy="3840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690360" y="6492875"/>
            <a:ext cx="2133600" cy="365125"/>
          </a:xfrm>
          <a:prstGeom prst="rect">
            <a:avLst/>
          </a:prstGeom>
        </p:spPr>
        <p:txBody>
          <a:bodyPr vert="horz" lIns="91440" tIns="45720" rIns="91440" bIns="45720" rtlCol="0" anchor="ctr"/>
          <a:lstStyle>
            <a:lvl1pPr algn="r">
              <a:defRPr sz="1100" b="1">
                <a:solidFill>
                  <a:schemeClr val="bg1">
                    <a:lumMod val="65000"/>
                  </a:schemeClr>
                </a:solidFill>
                <a:latin typeface="Calibri" pitchFamily="34" charset="0"/>
              </a:defRPr>
            </a:lvl1pPr>
          </a:lstStyle>
          <a:p>
            <a:fld id="{657D76E0-28B4-EB43-95DE-C31837746488}" type="datetimeFigureOut">
              <a:rPr lang="en-US" smtClean="0"/>
              <a:t>2/11/15</a:t>
            </a:fld>
            <a:endParaRPr lang="en-US"/>
          </a:p>
        </p:txBody>
      </p:sp>
      <p:sp>
        <p:nvSpPr>
          <p:cNvPr id="5" name="Footer Placeholder 4"/>
          <p:cNvSpPr>
            <a:spLocks noGrp="1"/>
          </p:cNvSpPr>
          <p:nvPr>
            <p:ph type="ftr" sz="quarter" idx="3"/>
          </p:nvPr>
        </p:nvSpPr>
        <p:spPr>
          <a:xfrm>
            <a:off x="318247" y="6492875"/>
            <a:ext cx="3415554"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endParaRPr lang="en-US"/>
          </a:p>
        </p:txBody>
      </p:sp>
      <p:sp>
        <p:nvSpPr>
          <p:cNvPr id="6" name="Slide Number Placeholder 5"/>
          <p:cNvSpPr>
            <a:spLocks noGrp="1"/>
          </p:cNvSpPr>
          <p:nvPr>
            <p:ph type="sldNum" sz="quarter" idx="4"/>
          </p:nvPr>
        </p:nvSpPr>
        <p:spPr>
          <a:xfrm>
            <a:off x="378666" y="6149788"/>
            <a:ext cx="533400" cy="365125"/>
          </a:xfrm>
          <a:prstGeom prst="rect">
            <a:avLst/>
          </a:prstGeom>
        </p:spPr>
        <p:txBody>
          <a:bodyPr vert="horz" lIns="91440" tIns="91440" rIns="91440" bIns="91440" rtlCol="0" anchor="ctr"/>
          <a:lstStyle>
            <a:lvl1pPr algn="l">
              <a:defRPr sz="1800" b="0">
                <a:solidFill>
                  <a:schemeClr val="accent1"/>
                </a:solidFill>
                <a:latin typeface="Calibri" pitchFamily="34" charset="0"/>
              </a:defRPr>
            </a:lvl1pPr>
          </a:lstStyle>
          <a:p>
            <a:fld id="{D07F8464-CB90-2A4F-97A2-A334A3AF812F}" type="slidenum">
              <a:rPr lang="en-US" smtClean="0"/>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57200" y="184096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iming>
    <p:tnLst>
      <p:par>
        <p:cTn id="1" dur="indefinite" restart="never" nodeType="tmRoot"/>
      </p:par>
    </p:tnLst>
  </p:timing>
  <p:txStyles>
    <p:titleStyle>
      <a:lvl1pPr algn="r" defTabSz="914400" rtl="0" eaLnBrk="1" latinLnBrk="0" hangingPunct="1">
        <a:lnSpc>
          <a:spcPts val="5400"/>
        </a:lnSpc>
        <a:spcBef>
          <a:spcPct val="0"/>
        </a:spcBef>
        <a:buNone/>
        <a:defRPr sz="5200" kern="1200">
          <a:solidFill>
            <a:schemeClr val="bg1"/>
          </a:solidFill>
          <a:effectLst>
            <a:outerShdw blurRad="50800" dist="38100" dir="2700000" algn="tl" rotWithShape="0">
              <a:prstClr val="black">
                <a:alpha val="40000"/>
              </a:prstClr>
            </a:outerShdw>
          </a:effectLst>
          <a:latin typeface="+mj-lt"/>
          <a:ea typeface="+mj-ea"/>
          <a:cs typeface="+mj-cs"/>
        </a:defRPr>
      </a:lvl1pPr>
    </p:titleStyle>
    <p:bodyStyle>
      <a:lvl1pPr marL="282575" indent="-282575" algn="l" defTabSz="914400" rtl="0" eaLnBrk="1" latinLnBrk="0" hangingPunct="1">
        <a:spcBef>
          <a:spcPts val="1800"/>
        </a:spcBef>
        <a:buClr>
          <a:schemeClr val="accent1"/>
        </a:buClr>
        <a:buSzPct val="75000"/>
        <a:buFont typeface="Wingdings" pitchFamily="2" charset="2"/>
        <a:buChar char="n"/>
        <a:defRPr sz="2800" kern="1200">
          <a:solidFill>
            <a:schemeClr val="tx1">
              <a:lumMod val="85000"/>
              <a:lumOff val="15000"/>
            </a:schemeClr>
          </a:solidFill>
          <a:latin typeface="+mn-lt"/>
          <a:ea typeface="+mn-ea"/>
          <a:cs typeface="+mn-cs"/>
        </a:defRPr>
      </a:lvl1pPr>
      <a:lvl2pPr marL="577850" indent="-295275" algn="l" defTabSz="914400" rtl="0" eaLnBrk="1" latinLnBrk="0" hangingPunct="1">
        <a:spcBef>
          <a:spcPts val="600"/>
        </a:spcBef>
        <a:buClr>
          <a:schemeClr val="accent1"/>
        </a:buClr>
        <a:buSzPct val="75000"/>
        <a:buFont typeface="Wingdings" pitchFamily="2" charset="2"/>
        <a:buChar char="n"/>
        <a:defRPr sz="2400" kern="1200">
          <a:solidFill>
            <a:schemeClr val="tx1">
              <a:lumMod val="85000"/>
              <a:lumOff val="15000"/>
            </a:schemeClr>
          </a:solidFill>
          <a:latin typeface="+mn-lt"/>
          <a:ea typeface="+mn-ea"/>
          <a:cs typeface="+mn-cs"/>
        </a:defRPr>
      </a:lvl2pPr>
      <a:lvl3pPr marL="860425" indent="-282575" algn="l" defTabSz="914400" rtl="0" eaLnBrk="1" latinLnBrk="0" hangingPunct="1">
        <a:spcBef>
          <a:spcPts val="600"/>
        </a:spcBef>
        <a:buClr>
          <a:schemeClr val="accent1"/>
        </a:buClr>
        <a:buSzPct val="75000"/>
        <a:buFont typeface="Wingdings" pitchFamily="2" charset="2"/>
        <a:buChar char="n"/>
        <a:defRPr sz="2400" kern="1200">
          <a:solidFill>
            <a:schemeClr val="tx1">
              <a:lumMod val="85000"/>
              <a:lumOff val="15000"/>
            </a:schemeClr>
          </a:solidFill>
          <a:latin typeface="+mn-lt"/>
          <a:ea typeface="+mn-ea"/>
          <a:cs typeface="+mn-cs"/>
        </a:defRPr>
      </a:lvl3pPr>
      <a:lvl4pPr marL="1143000" indent="-282575" algn="l" defTabSz="914400" rtl="0" eaLnBrk="1" latinLnBrk="0" hangingPunct="1">
        <a:spcBef>
          <a:spcPts val="600"/>
        </a:spcBef>
        <a:buClr>
          <a:schemeClr val="accent1"/>
        </a:buClr>
        <a:buSzPct val="75000"/>
        <a:buFont typeface="Wingdings" pitchFamily="2" charset="2"/>
        <a:buChar char="n"/>
        <a:defRPr sz="2400" kern="1200">
          <a:solidFill>
            <a:schemeClr val="tx1">
              <a:lumMod val="85000"/>
              <a:lumOff val="15000"/>
            </a:schemeClr>
          </a:solidFill>
          <a:latin typeface="+mn-lt"/>
          <a:ea typeface="+mn-ea"/>
          <a:cs typeface="+mn-cs"/>
        </a:defRPr>
      </a:lvl4pPr>
      <a:lvl5pPr marL="1425575" indent="-282575" algn="l" defTabSz="914400" rtl="0" eaLnBrk="1" latinLnBrk="0" hangingPunct="1">
        <a:spcBef>
          <a:spcPts val="600"/>
        </a:spcBef>
        <a:buClr>
          <a:schemeClr val="accent1"/>
        </a:buClr>
        <a:buSzPct val="75000"/>
        <a:buFont typeface="Wingdings" pitchFamily="2" charset="2"/>
        <a:buChar char="n"/>
        <a:defRPr sz="24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Predicting Products – Single Replacement Online Lab</a:t>
            </a:r>
            <a:endParaRPr lang="en-US" dirty="0"/>
          </a:p>
        </p:txBody>
      </p:sp>
      <p:sp>
        <p:nvSpPr>
          <p:cNvPr id="3" name="Subtitle 2"/>
          <p:cNvSpPr>
            <a:spLocks noGrp="1"/>
          </p:cNvSpPr>
          <p:nvPr>
            <p:ph type="subTitle" idx="1"/>
          </p:nvPr>
        </p:nvSpPr>
        <p:spPr/>
        <p:txBody>
          <a:bodyPr/>
          <a:lstStyle/>
          <a:p>
            <a:r>
              <a:rPr lang="en-US" dirty="0" smtClean="0"/>
              <a:t>Chemistry GT 2/12/14</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Drill</a:t>
            </a:r>
            <a:endParaRPr lang="en-US" dirty="0"/>
          </a:p>
        </p:txBody>
      </p:sp>
      <p:sp>
        <p:nvSpPr>
          <p:cNvPr id="3" name="Content Placeholder 2"/>
          <p:cNvSpPr>
            <a:spLocks noGrp="1"/>
          </p:cNvSpPr>
          <p:nvPr>
            <p:ph idx="1"/>
          </p:nvPr>
        </p:nvSpPr>
        <p:spPr/>
        <p:txBody>
          <a:bodyPr/>
          <a:lstStyle/>
          <a:p>
            <a:r>
              <a:rPr lang="en-US" dirty="0" smtClean="0"/>
              <a:t>No Drill – pick up Single Replacement Online Lab WS</a:t>
            </a:r>
          </a:p>
          <a:p>
            <a:r>
              <a:rPr lang="en-US" dirty="0" smtClean="0"/>
              <a:t>HW: Study for Translating and Balancing Quiz, tomorrow</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IWBAT</a:t>
            </a:r>
            <a:endParaRPr lang="en-US" dirty="0" smtClean="0"/>
          </a:p>
          <a:p>
            <a:pPr lvl="1"/>
            <a:r>
              <a:rPr lang="en-US" dirty="0" smtClean="0"/>
              <a:t>Create </a:t>
            </a:r>
            <a:r>
              <a:rPr lang="en-US" dirty="0" smtClean="0"/>
              <a:t>a metal activity series using experimental data.</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Series?</a:t>
            </a:r>
            <a:endParaRPr lang="en-US" dirty="0"/>
          </a:p>
        </p:txBody>
      </p:sp>
      <p:sp>
        <p:nvSpPr>
          <p:cNvPr id="3" name="Content Placeholder 2"/>
          <p:cNvSpPr>
            <a:spLocks noGrp="1"/>
          </p:cNvSpPr>
          <p:nvPr>
            <p:ph idx="1"/>
          </p:nvPr>
        </p:nvSpPr>
        <p:spPr>
          <a:xfrm>
            <a:off x="658813" y="2286000"/>
            <a:ext cx="7824787" cy="4287631"/>
          </a:xfrm>
        </p:spPr>
        <p:txBody>
          <a:bodyPr>
            <a:normAutofit lnSpcReduction="10000"/>
          </a:bodyPr>
          <a:lstStyle/>
          <a:p>
            <a:r>
              <a:rPr lang="en-US" dirty="0" smtClean="0"/>
              <a:t>What’s that??</a:t>
            </a:r>
          </a:p>
          <a:p>
            <a:r>
              <a:rPr lang="en-US" dirty="0" smtClean="0"/>
              <a:t>Some reactions happen and some don’t.  Why is that?  In the case of Single Replacement reactions, some elements are more “active” than others—they will react more readily.  We can use experimental data to predict how elements will react, and create an Activity Series.</a:t>
            </a:r>
          </a:p>
          <a:p>
            <a:r>
              <a:rPr lang="en-US" dirty="0" smtClean="0"/>
              <a:t>Go to </a:t>
            </a:r>
            <a:r>
              <a:rPr lang="en-US" dirty="0" err="1" smtClean="0"/>
              <a:t>msbloedorn.weebly.com</a:t>
            </a:r>
            <a:r>
              <a:rPr lang="en-US" dirty="0" smtClean="0"/>
              <a:t> – the link is on the front page.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Closure</a:t>
            </a:r>
            <a:endParaRPr lang="en-US" dirty="0"/>
          </a:p>
        </p:txBody>
      </p:sp>
      <p:sp>
        <p:nvSpPr>
          <p:cNvPr id="3" name="Content Placeholder 2"/>
          <p:cNvSpPr>
            <a:spLocks noGrp="1"/>
          </p:cNvSpPr>
          <p:nvPr>
            <p:ph idx="1"/>
          </p:nvPr>
        </p:nvSpPr>
        <p:spPr/>
        <p:txBody>
          <a:bodyPr/>
          <a:lstStyle/>
          <a:p>
            <a:r>
              <a:rPr lang="en-US" dirty="0" smtClean="0"/>
              <a:t>Use your Activity Series</a:t>
            </a:r>
          </a:p>
          <a:p>
            <a:pPr lvl="1"/>
            <a:r>
              <a:rPr lang="en-US" dirty="0" smtClean="0"/>
              <a:t>What would happen when these mixtures were made?</a:t>
            </a:r>
          </a:p>
          <a:p>
            <a:pPr lvl="1"/>
            <a:r>
              <a:rPr lang="en-US" dirty="0" smtClean="0"/>
              <a:t>Zn + CuCl</a:t>
            </a:r>
            <a:r>
              <a:rPr lang="en-US" baseline="-25000" dirty="0" smtClean="0"/>
              <a:t>2</a:t>
            </a:r>
            <a:r>
              <a:rPr lang="en-US" dirty="0" smtClean="0"/>
              <a:t> </a:t>
            </a:r>
            <a:r>
              <a:rPr lang="en-US" dirty="0" err="1" smtClean="0">
                <a:sym typeface="Wingdings"/>
              </a:rPr>
              <a:t></a:t>
            </a:r>
            <a:r>
              <a:rPr lang="en-US" dirty="0" smtClean="0">
                <a:sym typeface="Wingdings"/>
              </a:rPr>
              <a:t> ?</a:t>
            </a:r>
          </a:p>
          <a:p>
            <a:pPr lvl="1"/>
            <a:r>
              <a:rPr lang="en-US" dirty="0" smtClean="0">
                <a:sym typeface="Wingdings"/>
              </a:rPr>
              <a:t>Cu + ZnCl</a:t>
            </a:r>
            <a:r>
              <a:rPr lang="en-US" baseline="-25000" dirty="0" smtClean="0">
                <a:sym typeface="Wingdings"/>
              </a:rPr>
              <a:t>2</a:t>
            </a:r>
            <a:r>
              <a:rPr lang="en-US" dirty="0" smtClean="0">
                <a:sym typeface="Wingdings"/>
              </a:rPr>
              <a:t> </a:t>
            </a:r>
            <a:r>
              <a:rPr lang="en-US" dirty="0" err="1" smtClean="0">
                <a:sym typeface="Wingdings"/>
              </a:rPr>
              <a:t></a:t>
            </a:r>
            <a:r>
              <a:rPr lang="en-US" dirty="0" smtClean="0">
                <a:sym typeface="Wingdings"/>
              </a:rPr>
              <a:t> ?</a:t>
            </a:r>
          </a:p>
          <a:p>
            <a:pPr lvl="1"/>
            <a:r>
              <a:rPr lang="en-US" dirty="0" smtClean="0">
                <a:sym typeface="Wingdings"/>
              </a:rPr>
              <a:t>Hg + </a:t>
            </a:r>
            <a:r>
              <a:rPr lang="en-US" dirty="0" err="1" smtClean="0">
                <a:sym typeface="Wingdings"/>
              </a:rPr>
              <a:t>KBr</a:t>
            </a:r>
            <a:r>
              <a:rPr lang="en-US" dirty="0" smtClean="0">
                <a:sym typeface="Wingdings"/>
              </a:rPr>
              <a:t> </a:t>
            </a:r>
            <a:r>
              <a:rPr lang="en-US" dirty="0" err="1" smtClean="0">
                <a:sym typeface="Wingdings"/>
              </a:rPr>
              <a:t></a:t>
            </a:r>
            <a:r>
              <a:rPr lang="en-US" dirty="0" smtClean="0">
                <a:sym typeface="Wingdings"/>
              </a:rPr>
              <a:t> ?</a:t>
            </a:r>
          </a:p>
          <a:p>
            <a:pPr lvl="1"/>
            <a:r>
              <a:rPr lang="en-US" dirty="0" smtClean="0">
                <a:sym typeface="Wingdings"/>
              </a:rPr>
              <a:t>K + </a:t>
            </a:r>
            <a:r>
              <a:rPr lang="en-US" dirty="0" err="1" smtClean="0">
                <a:sym typeface="Wingdings"/>
              </a:rPr>
              <a:t>HgBr</a:t>
            </a:r>
            <a:r>
              <a:rPr lang="en-US" dirty="0" smtClean="0">
                <a:sym typeface="Wingdings"/>
              </a:rPr>
              <a:t> </a:t>
            </a:r>
            <a:r>
              <a:rPr lang="en-US" dirty="0" err="1" smtClean="0">
                <a:sym typeface="Wingdings"/>
              </a:rPr>
              <a:t></a:t>
            </a:r>
            <a:r>
              <a:rPr lang="en-US" smtClean="0">
                <a:sym typeface="Wingdings"/>
              </a:rPr>
              <a:t> ?</a:t>
            </a:r>
            <a:endParaRPr lang="en-US" dirty="0"/>
          </a:p>
        </p:txBody>
      </p:sp>
    </p:spTree>
  </p:cSld>
  <p:clrMapOvr>
    <a:masterClrMapping/>
  </p:clrMapOvr>
</p:sld>
</file>

<file path=ppt/theme/theme1.xml><?xml version="1.0" encoding="utf-8"?>
<a:theme xmlns:a="http://schemas.openxmlformats.org/drawingml/2006/main" name="Better">
  <a:themeElements>
    <a:clrScheme name="Codex">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EF8E1C"/>
      </a:hlink>
      <a:folHlink>
        <a:srgbClr val="FEC60B"/>
      </a:folHlink>
    </a:clrScheme>
    <a:fontScheme name="Codex">
      <a:majorFont>
        <a:latin typeface="Calisto MT"/>
        <a:ea typeface=""/>
        <a:cs typeface=""/>
        <a:font script="Jpan" typeface="ＭＳ 明朝"/>
      </a:majorFont>
      <a:minorFont>
        <a:latin typeface="Calisto MT"/>
        <a:ea typeface=""/>
        <a:cs typeface=""/>
        <a:font script="Jpan" typeface="ＭＳ 明朝"/>
      </a:minorFont>
    </a:fontScheme>
    <a:fmtScheme name="Codex">
      <a:fillStyleLst>
        <a:solidFill>
          <a:schemeClr val="phClr"/>
        </a:solidFill>
        <a:gradFill rotWithShape="1">
          <a:gsLst>
            <a:gs pos="0">
              <a:schemeClr val="phClr">
                <a:tint val="100000"/>
                <a:shade val="60000"/>
                <a:satMod val="135000"/>
              </a:schemeClr>
            </a:gs>
            <a:gs pos="100000">
              <a:schemeClr val="phClr">
                <a:tint val="100000"/>
                <a:shade val="94000"/>
                <a:satMod val="135000"/>
              </a:schemeClr>
            </a:gs>
          </a:gsLst>
          <a:lin ang="16200000" scaled="1"/>
        </a:gradFill>
        <a:gradFill rotWithShape="1">
          <a:gsLst>
            <a:gs pos="0">
              <a:schemeClr val="phClr">
                <a:shade val="51000"/>
                <a:alpha val="90000"/>
                <a:satMod val="115000"/>
              </a:schemeClr>
            </a:gs>
            <a:gs pos="100000">
              <a:schemeClr val="phClr">
                <a:shade val="94000"/>
                <a:alpha val="90000"/>
                <a:satMod val="135000"/>
              </a:schemeClr>
            </a:gs>
          </a:gsLst>
          <a:lin ang="5400000" scaled="1"/>
        </a:gradFill>
      </a:fillStyleLst>
      <a:lnStyleLst>
        <a:ln w="15875" cap="flat" cmpd="sng" algn="ctr">
          <a:solidFill>
            <a:schemeClr val="phClr">
              <a:shade val="95000"/>
              <a:satMod val="105000"/>
            </a:schemeClr>
          </a:solidFill>
          <a:prstDash val="solid"/>
        </a:ln>
        <a:ln w="34925"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effectStyle>
        <a:effectStyle>
          <a:effectLst>
            <a:outerShdw blurRad="50800" dist="12700" dir="5400000" rotWithShape="0">
              <a:srgbClr val="525252">
                <a:alpha val="85000"/>
              </a:srgbClr>
            </a:outerShdw>
          </a:effectLst>
          <a:scene3d>
            <a:camera prst="orthographicFront">
              <a:rot lat="0" lon="0" rev="0"/>
            </a:camera>
            <a:lightRig rig="sunrise" dir="t">
              <a:rot lat="0" lon="0" rev="6000000"/>
            </a:lightRig>
          </a:scene3d>
          <a:sp3d prstMaterial="matte">
            <a:bevelT w="50800" h="4445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Better.thmx</Template>
  <TotalTime>190</TotalTime>
  <Words>152</Words>
  <Application>Microsoft Macintosh PowerPoint</Application>
  <PresentationFormat>On-screen Show (4:3)</PresentationFormat>
  <Paragraphs>19</Paragraphs>
  <Slides>5</Slides>
  <Notes>0</Notes>
  <HiddenSlides>0</HiddenSlides>
  <MMClips>0</MMClips>
  <ScaleCrop>false</ScaleCrop>
  <HeadingPairs>
    <vt:vector size="4" baseType="variant">
      <vt:variant>
        <vt:lpstr>Design Template</vt:lpstr>
      </vt:variant>
      <vt:variant>
        <vt:i4>1</vt:i4>
      </vt:variant>
      <vt:variant>
        <vt:lpstr>Slide Titles</vt:lpstr>
      </vt:variant>
      <vt:variant>
        <vt:i4>5</vt:i4>
      </vt:variant>
    </vt:vector>
  </HeadingPairs>
  <TitlesOfParts>
    <vt:vector size="6" baseType="lpstr">
      <vt:lpstr>Better</vt:lpstr>
      <vt:lpstr>Predicting Products – Single Replacement Online Lab</vt:lpstr>
      <vt:lpstr>Drill</vt:lpstr>
      <vt:lpstr>Objectives</vt:lpstr>
      <vt:lpstr>Activity Series?</vt:lpstr>
      <vt:lpstr>Closure</vt:lpstr>
    </vt:vector>
  </TitlesOfParts>
  <Company>HCPSS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Predicting Products – Single Replacement Online Lab</dc:title>
  <dc:creator>Howard County Administrator</dc:creator>
  <cp:lastModifiedBy>Howard County Administrator</cp:lastModifiedBy>
  <cp:revision>1</cp:revision>
  <dcterms:created xsi:type="dcterms:W3CDTF">2015-02-11T16:45:50Z</dcterms:created>
  <dcterms:modified xsi:type="dcterms:W3CDTF">2015-02-11T19:56:02Z</dcterms:modified>
</cp:coreProperties>
</file>