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3962400" cy="3124200"/>
          </a:xfrm>
        </p:spPr>
        <p:txBody>
          <a:bodyPr anchor="ctr"/>
          <a:lstStyle>
            <a:lvl1pPr marL="0" indent="0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038600"/>
            <a:ext cx="3886200" cy="1447800"/>
          </a:xfrm>
        </p:spPr>
        <p:txBody>
          <a:bodyPr anchor="ctr"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rgbClr val="CC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172" name="Picture 4" descr="j02892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5200" y="304800"/>
            <a:ext cx="4144963" cy="6248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AE55BE-C2E1-494E-A1FE-917A35B4881D}" type="datetimeFigureOut">
              <a:rPr lang="en-US" smtClean="0"/>
              <a:pPr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586BB3-43C6-444C-8D84-FFDF87198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133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AE55BE-C2E1-494E-A1FE-917A35B4881D}" type="datetimeFigureOut">
              <a:rPr lang="en-US" smtClean="0"/>
              <a:pPr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586BB3-43C6-444C-8D84-FFDF87198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AE55BE-C2E1-494E-A1FE-917A35B4881D}" type="datetimeFigureOut">
              <a:rPr lang="en-US" smtClean="0"/>
              <a:pPr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586BB3-43C6-444C-8D84-FFDF87198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AE55BE-C2E1-494E-A1FE-917A35B4881D}" type="datetimeFigureOut">
              <a:rPr lang="en-US" smtClean="0"/>
              <a:pPr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586BB3-43C6-444C-8D84-FFDF87198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91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91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AE55BE-C2E1-494E-A1FE-917A35B4881D}" type="datetimeFigureOut">
              <a:rPr lang="en-US" smtClean="0"/>
              <a:pPr/>
              <a:t>12/4/14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586BB3-43C6-444C-8D84-FFDF87198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AE55BE-C2E1-494E-A1FE-917A35B4881D}" type="datetimeFigureOut">
              <a:rPr lang="en-US" smtClean="0"/>
              <a:pPr/>
              <a:t>12/4/14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586BB3-43C6-444C-8D84-FFDF87198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AE55BE-C2E1-494E-A1FE-917A35B4881D}" type="datetimeFigureOut">
              <a:rPr lang="en-US" smtClean="0"/>
              <a:pPr/>
              <a:t>12/4/14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586BB3-43C6-444C-8D84-FFDF87198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AE55BE-C2E1-494E-A1FE-917A35B4881D}" type="datetimeFigureOut">
              <a:rPr lang="en-US" smtClean="0"/>
              <a:pPr/>
              <a:t>12/4/14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586BB3-43C6-444C-8D84-FFDF87198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AE55BE-C2E1-494E-A1FE-917A35B4881D}" type="datetimeFigureOut">
              <a:rPr lang="en-US" smtClean="0"/>
              <a:pPr/>
              <a:t>12/4/14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586BB3-43C6-444C-8D84-FFDF87198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AE55BE-C2E1-494E-A1FE-917A35B4881D}" type="datetimeFigureOut">
              <a:rPr lang="en-US" smtClean="0"/>
              <a:pPr/>
              <a:t>12/4/14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586BB3-43C6-444C-8D84-FFDF87198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028929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28600" y="228600"/>
            <a:ext cx="758825" cy="114300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534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CC0000"/>
                </a:solidFill>
              </a:defRPr>
            </a:lvl1pPr>
          </a:lstStyle>
          <a:p>
            <a:fld id="{72AE55BE-C2E1-494E-A1FE-917A35B4881D}" type="datetimeFigureOut">
              <a:rPr lang="en-US" smtClean="0"/>
              <a:pPr/>
              <a:t>12/4/14</a:t>
            </a:fld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5532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C0000"/>
                </a:solidFill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553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CC0000"/>
                </a:solidFill>
              </a:defRPr>
            </a:lvl1pPr>
          </a:lstStyle>
          <a:p>
            <a:fld id="{5E586BB3-43C6-444C-8D84-FFDF87198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+mj-lt"/>
          <a:ea typeface="+mj-ea"/>
          <a:cs typeface="+mj-cs"/>
        </a:defRPr>
      </a:lvl1pPr>
      <a:lvl2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2pPr>
      <a:lvl3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3pPr>
      <a:lvl4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4pPr>
      <a:lvl5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5pPr>
      <a:lvl6pPr marL="8001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6pPr>
      <a:lvl7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7pPr>
      <a:lvl8pPr marL="17145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8pPr>
      <a:lvl9pPr marL="21717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–"/>
        <a:defRPr sz="28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4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Ionic Vs. Covalent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GT </a:t>
            </a:r>
            <a:r>
              <a:rPr lang="en-US" dirty="0" smtClean="0"/>
              <a:t>12</a:t>
            </a:r>
            <a:r>
              <a:rPr lang="en-US" dirty="0" smtClean="0"/>
              <a:t>/</a:t>
            </a:r>
            <a:r>
              <a:rPr lang="en-US" dirty="0" smtClean="0"/>
              <a:t>5/14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up the lab sheet.</a:t>
            </a:r>
            <a:endParaRPr lang="en-US" dirty="0" smtClean="0"/>
          </a:p>
          <a:p>
            <a:r>
              <a:rPr lang="en-US" dirty="0" smtClean="0"/>
              <a:t>Brainstorm—what sources could you use to write an explanation of ionic versus covalent compounds?</a:t>
            </a:r>
            <a:endParaRPr lang="en-US" dirty="0" smtClean="0"/>
          </a:p>
          <a:p>
            <a:r>
              <a:rPr lang="en-US" dirty="0" smtClean="0"/>
              <a:t>HW: Finish the conclusion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Use data such as solubility, conductivity, and melting point to classify unknown substances as ionic or covalent compounds.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5257800"/>
          </a:xfrm>
        </p:spPr>
        <p:txBody>
          <a:bodyPr/>
          <a:lstStyle/>
          <a:p>
            <a:r>
              <a:rPr lang="en-US" sz="2800" dirty="0" smtClean="0"/>
              <a:t>Groups 7-13 will start with Part A – melting point</a:t>
            </a:r>
          </a:p>
          <a:p>
            <a:r>
              <a:rPr lang="en-US" sz="2800" dirty="0" smtClean="0"/>
              <a:t>Groups 1-6 will start with Part B – solubility and conductivity</a:t>
            </a:r>
          </a:p>
          <a:p>
            <a:pPr lvl="1"/>
            <a:r>
              <a:rPr lang="en-US" sz="2400" dirty="0" smtClean="0"/>
              <a:t>There are only four conductivity meters</a:t>
            </a:r>
          </a:p>
          <a:p>
            <a:pPr lvl="1"/>
            <a:r>
              <a:rPr lang="en-US" sz="2400" dirty="0" smtClean="0"/>
              <a:t>Once you finish Part B, give the conductivity meter to another group.</a:t>
            </a:r>
          </a:p>
          <a:p>
            <a:r>
              <a:rPr lang="en-US" sz="2800" dirty="0" smtClean="0"/>
              <a:t>Once you finish Part A,</a:t>
            </a:r>
            <a:r>
              <a:rPr lang="en-US" sz="2800" dirty="0" smtClean="0"/>
              <a:t> move to do </a:t>
            </a:r>
            <a:r>
              <a:rPr lang="en-US" sz="2800" dirty="0" smtClean="0"/>
              <a:t>Part B</a:t>
            </a:r>
          </a:p>
          <a:p>
            <a:r>
              <a:rPr lang="en-US" sz="2800" dirty="0" smtClean="0"/>
              <a:t>Once you finish Part B,</a:t>
            </a:r>
            <a:r>
              <a:rPr lang="en-US" sz="2800" dirty="0" smtClean="0"/>
              <a:t> move to do </a:t>
            </a:r>
            <a:r>
              <a:rPr lang="en-US" sz="2800" dirty="0" smtClean="0"/>
              <a:t>Part A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Groups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6245" y="1417638"/>
          <a:ext cx="8199453" cy="4919980"/>
        </p:xfrm>
        <a:graphic>
          <a:graphicData uri="http://schemas.openxmlformats.org/drawingml/2006/table">
            <a:tbl>
              <a:tblPr/>
              <a:tblGrid>
                <a:gridCol w="1400818"/>
                <a:gridCol w="3193864"/>
                <a:gridCol w="3604771"/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Verdana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Arial"/>
                        </a:rPr>
                        <a:t>Cook, Michael 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Arial"/>
                        </a:rPr>
                        <a:t>Garcia, Immanuel V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Verdana"/>
                        </a:rPr>
                        <a:t>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Arial"/>
                        </a:rPr>
                        <a:t>Jacobson, Samuel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Arial"/>
                        </a:rPr>
                        <a:t>Hilterbrick, Trevor 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Verdana"/>
                        </a:rPr>
                        <a:t>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Arial"/>
                        </a:rPr>
                        <a:t>Knudson, Zachary I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Arial"/>
                        </a:rPr>
                        <a:t>Brown, Lindsey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Verdana"/>
                        </a:rPr>
                        <a:t>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Arial"/>
                        </a:rPr>
                        <a:t>Whitaker, Samuel R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Arial"/>
                        </a:rPr>
                        <a:t>Tu, Kara G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Verdana"/>
                        </a:rPr>
                        <a:t>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Arial"/>
                        </a:rPr>
                        <a:t>Demers, Cory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Arial"/>
                        </a:rPr>
                        <a:t>Washington, Orchid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Verdana"/>
                        </a:rPr>
                        <a:t>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Arial"/>
                        </a:rPr>
                        <a:t>Orzechowski, Ella R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Arial"/>
                        </a:rPr>
                        <a:t>McKay, Audrey M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Verdana"/>
                        </a:rPr>
                        <a:t>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Arial"/>
                        </a:rPr>
                        <a:t>Lumsden, Patrick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Arial"/>
                        </a:rPr>
                        <a:t>Menjivar Perez, Samuel 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Verdana"/>
                        </a:rPr>
                        <a:t>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Arial"/>
                        </a:rPr>
                        <a:t>Ahmed, Tineer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Arial"/>
                        </a:rPr>
                        <a:t>Schluederberg, Katie 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Verdana"/>
                        </a:rPr>
                        <a:t>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Arial"/>
                        </a:rPr>
                        <a:t>Feinleib, Leanna M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Arial"/>
                        </a:rPr>
                        <a:t>Sullivan, Paige M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Verdana"/>
                        </a:rPr>
                        <a:t>10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Arial"/>
                        </a:rPr>
                        <a:t>Houser, Ashley K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Arial"/>
                        </a:rPr>
                        <a:t>Sweet, Sarah 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Verdana"/>
                        </a:rPr>
                        <a:t>11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Arial"/>
                        </a:rPr>
                        <a:t>Walter, Rachel 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Arial"/>
                        </a:rPr>
                        <a:t>Thames, Maya W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Verdana"/>
                        </a:rPr>
                        <a:t>12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Arial"/>
                        </a:rPr>
                        <a:t>Carey, Jenna L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Arial"/>
                        </a:rPr>
                        <a:t>Kanja, Grace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Verdana"/>
                        </a:rPr>
                        <a:t>13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Arial"/>
                        </a:rPr>
                        <a:t>Chau, Nhu 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Arial"/>
                        </a:rPr>
                        <a:t>Nelson, Victoria M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list of the properties of ionic and covalent compounds on the first page.</a:t>
            </a:r>
          </a:p>
          <a:p>
            <a:r>
              <a:rPr lang="en-US" dirty="0" smtClean="0"/>
              <a:t>Begin to write your conclusion.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emistry">
  <a:themeElements>
    <a:clrScheme name="BeakersandTubes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akersandTubes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eakersandTubes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Chemistry.thmx</Template>
  <TotalTime>10</TotalTime>
  <Words>270</Words>
  <Application>Microsoft Macintosh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Chemistry</vt:lpstr>
      <vt:lpstr>Ionic Vs. Covalent Lab</vt:lpstr>
      <vt:lpstr>Drill</vt:lpstr>
      <vt:lpstr>Objectives</vt:lpstr>
      <vt:lpstr>Procedure</vt:lpstr>
      <vt:lpstr>Lab Groups</vt:lpstr>
      <vt:lpstr>Wrap-Up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Ionic Vs. Covalent Lab</dc:title>
  <dc:creator>Howard County Administrator</dc:creator>
  <cp:lastModifiedBy>Howard County Administrator</cp:lastModifiedBy>
  <cp:revision>2</cp:revision>
  <dcterms:created xsi:type="dcterms:W3CDTF">2014-12-04T21:26:41Z</dcterms:created>
  <dcterms:modified xsi:type="dcterms:W3CDTF">2014-12-04T21:32:41Z</dcterms:modified>
</cp:coreProperties>
</file>