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91108-7596-A745-9CEC-93F3F1A77738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8ECD6-8CD9-B242-BAB4-7FF842E135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E93C-6EA4-8541-9081-9A1CB63E722E}" type="slidenum">
              <a:rPr lang="en-US"/>
              <a:pPr/>
              <a:t>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743308F-CA24-D34B-8472-ADDB3790DBA6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A9CE47-BECC-8441-B8F7-438F3AA683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VSEPR Notes &amp;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</a:t>
            </a:r>
            <a:r>
              <a:rPr lang="en-US" dirty="0" smtClean="0"/>
              <a:t>12/</a:t>
            </a:r>
            <a:r>
              <a:rPr lang="en-US" dirty="0" smtClean="0"/>
              <a:t>19/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Lewis structures for</a:t>
            </a:r>
          </a:p>
          <a:p>
            <a:pPr lvl="1"/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Br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lvl="1"/>
            <a:r>
              <a:rPr lang="en-US" dirty="0" err="1" smtClean="0"/>
              <a:t>HCl</a:t>
            </a:r>
            <a:r>
              <a:rPr lang="en-US" dirty="0" smtClean="0"/>
              <a:t> (that’s hydrogen chloride, not carbon/iodine)</a:t>
            </a:r>
          </a:p>
          <a:p>
            <a:pPr lvl="1"/>
            <a:r>
              <a:rPr lang="en-US" dirty="0" smtClean="0"/>
              <a:t>AlF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r>
              <a:rPr lang="en-US" dirty="0" smtClean="0"/>
              <a:t>HW:</a:t>
            </a:r>
            <a:r>
              <a:rPr lang="en-US" dirty="0" smtClean="0"/>
              <a:t> Finish lab, if needed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Create Lewis structures for simple covalent compounds</a:t>
            </a:r>
            <a:endParaRPr lang="en-US" dirty="0" smtClean="0"/>
          </a:p>
          <a:p>
            <a:pPr lvl="1"/>
            <a:r>
              <a:rPr lang="en-US" dirty="0" smtClean="0"/>
              <a:t>Identify </a:t>
            </a:r>
            <a:r>
              <a:rPr lang="en-US" dirty="0" smtClean="0"/>
              <a:t>and construct molecular shapes – linear, </a:t>
            </a:r>
            <a:r>
              <a:rPr lang="en-US" dirty="0" err="1" smtClean="0"/>
              <a:t>trigonal</a:t>
            </a:r>
            <a:r>
              <a:rPr lang="en-US" dirty="0" smtClean="0"/>
              <a:t> planar, tetrahedral, bent (</a:t>
            </a:r>
            <a:r>
              <a:rPr lang="en-US" dirty="0" err="1" smtClean="0"/>
              <a:t>trigonal</a:t>
            </a:r>
            <a:r>
              <a:rPr lang="en-US" dirty="0" smtClean="0"/>
              <a:t> planar), </a:t>
            </a:r>
            <a:r>
              <a:rPr lang="en-US" dirty="0" err="1" smtClean="0"/>
              <a:t>trigonal</a:t>
            </a:r>
            <a:r>
              <a:rPr lang="en-US" dirty="0" smtClean="0"/>
              <a:t> pyramidal (tetrahedral), bent (tetrahedral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NOTE: Don’t forget the quiz on Monday—Covalent and Ionic structures only!!! </a:t>
            </a:r>
            <a:r>
              <a:rPr lang="en-US" smtClean="0">
                <a:sym typeface="Wingdings"/>
              </a:rPr>
              <a:t></a:t>
            </a:r>
            <a:endParaRPr lang="en-US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Model Kits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935324"/>
          </a:xfrm>
        </p:spPr>
        <p:txBody>
          <a:bodyPr>
            <a:normAutofit/>
          </a:bodyPr>
          <a:lstStyle/>
          <a:p>
            <a:r>
              <a:rPr lang="en-US" dirty="0" smtClean="0"/>
              <a:t>Molecular Shapes Lab</a:t>
            </a:r>
          </a:p>
          <a:p>
            <a:r>
              <a:rPr lang="en-US" dirty="0" smtClean="0"/>
              <a:t>The colors of the atoms are listed on the inside cover of the model kit box.</a:t>
            </a:r>
          </a:p>
          <a:p>
            <a:pPr lvl="1"/>
            <a:r>
              <a:rPr lang="en-US" dirty="0" smtClean="0"/>
              <a:t>Use Nitrogen for Boron</a:t>
            </a:r>
          </a:p>
          <a:p>
            <a:r>
              <a:rPr lang="en-US" dirty="0" smtClean="0"/>
              <a:t>Don’t put the model pieces in your mouth to remove anything that is stuck. </a:t>
            </a:r>
            <a:br>
              <a:rPr lang="en-US" dirty="0" smtClean="0"/>
            </a:br>
            <a:r>
              <a:rPr lang="en-US" dirty="0" smtClean="0"/>
              <a:t>I have pliers to remove “stuck” pieces.</a:t>
            </a:r>
          </a:p>
          <a:p>
            <a:endParaRPr lang="en-US" dirty="0" smtClean="0"/>
          </a:p>
          <a:p>
            <a:r>
              <a:rPr lang="en-US" dirty="0" smtClean="0"/>
              <a:t>If pieces fall on the floor, please stop and go after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shape has the largest bond angle?  What is this shape called? Give an example of this type of molecule.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8</TotalTime>
  <Words>185</Words>
  <Application>Microsoft Macintosh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VSEPR Notes &amp; Lab</vt:lpstr>
      <vt:lpstr>Drill</vt:lpstr>
      <vt:lpstr>Objectives</vt:lpstr>
      <vt:lpstr>Using the Model Kits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VSEPR Notes &amp; Lab</dc:title>
  <dc:creator>Howard County Administrator</dc:creator>
  <cp:lastModifiedBy>Howard County Administrator</cp:lastModifiedBy>
  <cp:revision>1</cp:revision>
  <dcterms:created xsi:type="dcterms:W3CDTF">2014-12-18T19:29:39Z</dcterms:created>
  <dcterms:modified xsi:type="dcterms:W3CDTF">2014-12-18T19:37:45Z</dcterms:modified>
</cp:coreProperties>
</file>