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D16E09-4BBA-EE42-9843-10C1E9D0636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907A8D-7885-F74A-898D-92EBB79C0B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e.kahoot.it/%23/quiz/b2ead925-0239-4b64-b51e-b562b3e907f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GT Chemistry 11/7/14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Quantum Numbers</a:t>
            </a:r>
            <a:br>
              <a:rPr lang="en-US" dirty="0" smtClean="0"/>
            </a:br>
            <a:r>
              <a:rPr lang="en-US" dirty="0" smtClean="0"/>
              <a:t>Calculations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Ms. Bloedorn (or Natalie) will give you a WS on Quantum Numbers.</a:t>
            </a:r>
          </a:p>
          <a:p>
            <a:r>
              <a:rPr lang="en-US" dirty="0" smtClean="0"/>
              <a:t>This is your drill!</a:t>
            </a:r>
          </a:p>
          <a:p>
            <a:endParaRPr lang="en-US" dirty="0" smtClean="0"/>
          </a:p>
          <a:p>
            <a:r>
              <a:rPr lang="en-US" dirty="0" smtClean="0"/>
              <a:t>HW: Study for Quiz (spectra, quantum, calculations)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5900" y="1355190"/>
            <a:ext cx="81709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IWBAT</a:t>
            </a:r>
          </a:p>
          <a:p>
            <a:pPr lvl="1"/>
            <a:r>
              <a:rPr lang="en-US" sz="3200" dirty="0" smtClean="0"/>
              <a:t>Write quantum numbers for any electron in an element.</a:t>
            </a:r>
          </a:p>
          <a:p>
            <a:r>
              <a:rPr lang="en-US" sz="3200" dirty="0" smtClean="0"/>
              <a:t>NOTE: </a:t>
            </a:r>
          </a:p>
          <a:p>
            <a:pPr lvl="1"/>
            <a:r>
              <a:rPr lang="en-US" sz="3200" dirty="0" smtClean="0"/>
              <a:t>STEM Conclusion due 11/14 (Friday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Make SURE you read the rubric </a:t>
            </a:r>
            <a:r>
              <a:rPr lang="en-US" sz="3200" b="1" dirty="0" smtClean="0"/>
              <a:t>carefully</a:t>
            </a:r>
            <a:endParaRPr lang="en-US" sz="3200" dirty="0" smtClean="0"/>
          </a:p>
          <a:p>
            <a:pPr lvl="1"/>
            <a:r>
              <a:rPr lang="en-US" sz="3200" dirty="0" smtClean="0"/>
              <a:t>No questions after 2:10 on 11/13 (Thursday)</a:t>
            </a:r>
          </a:p>
          <a:p>
            <a:pPr lvl="1"/>
            <a:r>
              <a:rPr lang="en-US" sz="3200" dirty="0" smtClean="0"/>
              <a:t>Work on them this weekend, so you can ask me questions next week!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Drill – Quantum number review</a:t>
            </a:r>
          </a:p>
          <a:p>
            <a:r>
              <a:rPr lang="en-US" dirty="0" smtClean="0"/>
              <a:t>HW</a:t>
            </a:r>
          </a:p>
          <a:p>
            <a:pPr lvl="1"/>
            <a:r>
              <a:rPr lang="en-US" dirty="0" smtClean="0"/>
              <a:t>Posting problems from the Light WS</a:t>
            </a:r>
          </a:p>
          <a:p>
            <a:pPr lvl="1"/>
            <a:r>
              <a:rPr lang="en-US" dirty="0" smtClean="0"/>
              <a:t>Discussing Quantum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err="1" smtClean="0"/>
              <a:t>Kahoot</a:t>
            </a:r>
            <a:r>
              <a:rPr lang="en-US" dirty="0" smtClean="0"/>
              <a:t>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to </a:t>
            </a:r>
            <a:r>
              <a:rPr lang="en-US" dirty="0" err="1" smtClean="0"/>
              <a:t>kahoot.it</a:t>
            </a:r>
            <a:endParaRPr lang="en-US" dirty="0" smtClean="0"/>
          </a:p>
          <a:p>
            <a:pPr lvl="1"/>
            <a:r>
              <a:rPr lang="en-US" smtClean="0">
                <a:hlinkClick r:id="rId2"/>
              </a:rPr>
              <a:t>https://create.kahoot.it/#/quiz/b2ead925-0239-4b64-b51e</a:t>
            </a:r>
            <a:r>
              <a:rPr lang="en-US" smtClean="0">
                <a:hlinkClick r:id="rId2"/>
              </a:rPr>
              <a:t>-</a:t>
            </a:r>
            <a:r>
              <a:rPr lang="en-US" smtClean="0">
                <a:hlinkClick r:id="rId2"/>
              </a:rPr>
              <a:t>b562b3e907fe</a:t>
            </a:r>
            <a:endParaRPr lang="en-US" smtClean="0"/>
          </a:p>
          <a:p>
            <a:r>
              <a:rPr lang="en-US" dirty="0" smtClean="0"/>
              <a:t>If you don’t have a working device, take out a half-sheet of paper and write your answers on it</a:t>
            </a:r>
          </a:p>
          <a:p>
            <a:r>
              <a:rPr lang="en-US" dirty="0" smtClean="0"/>
              <a:t>Please choose a name so I can give you points for participating (i.e. no “me”)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Orange.thmx</Template>
  <TotalTime>18</TotalTime>
  <Words>191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Orange</vt:lpstr>
      <vt:lpstr>Quantum Numbers Calculations</vt:lpstr>
      <vt:lpstr>Drill</vt:lpstr>
      <vt:lpstr>Objectives</vt:lpstr>
      <vt:lpstr>Agenda – Review!</vt:lpstr>
      <vt:lpstr>Review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Numbers Calculations</dc:title>
  <dc:creator>Howard County Administrator</dc:creator>
  <cp:lastModifiedBy>Howard County Administrator</cp:lastModifiedBy>
  <cp:revision>1</cp:revision>
  <dcterms:created xsi:type="dcterms:W3CDTF">2014-11-06T20:37:12Z</dcterms:created>
  <dcterms:modified xsi:type="dcterms:W3CDTF">2014-11-06T20:55:59Z</dcterms:modified>
</cp:coreProperties>
</file>