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A509C4D-2158-A243-8A07-62A4702D2E81}" type="datetimeFigureOut">
              <a:rPr lang="en-US" smtClean="0"/>
              <a:pPr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6B3CC47-C1E6-D740-BA9C-2869F0352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Bone Bonanza</a:t>
            </a:r>
            <a:br>
              <a:rPr lang="en-US" sz="4400" dirty="0" smtClean="0"/>
            </a:br>
            <a:r>
              <a:rPr lang="en-US" sz="4400" dirty="0" smtClean="0"/>
              <a:t>The Secret in the Cellar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11/7/14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the skeleton?</a:t>
            </a:r>
          </a:p>
          <a:p>
            <a:r>
              <a:rPr lang="en-US" dirty="0" smtClean="0"/>
              <a:t>What was the cause of death?</a:t>
            </a:r>
          </a:p>
          <a:p>
            <a:r>
              <a:rPr lang="en-US" dirty="0" smtClean="0"/>
              <a:t>What else can we surmise about the skeleton?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approximate age of</a:t>
            </a:r>
            <a:r>
              <a:rPr lang="en-US" dirty="0" smtClean="0"/>
              <a:t> skulls </a:t>
            </a:r>
            <a:r>
              <a:rPr lang="en-US" dirty="0" smtClean="0"/>
              <a:t>with the following features:</a:t>
            </a:r>
          </a:p>
          <a:p>
            <a:pPr lvl="1"/>
            <a:r>
              <a:rPr lang="en-US" dirty="0" err="1" smtClean="0"/>
              <a:t>Lambdoidal</a:t>
            </a:r>
            <a:r>
              <a:rPr lang="en-US" dirty="0" smtClean="0"/>
              <a:t> suture fused.  Coronal suture not fused.</a:t>
            </a:r>
          </a:p>
          <a:p>
            <a:pPr lvl="1"/>
            <a:r>
              <a:rPr lang="en-US" dirty="0" err="1" smtClean="0"/>
              <a:t>Lambdoidal</a:t>
            </a:r>
            <a:r>
              <a:rPr lang="en-US" dirty="0" smtClean="0"/>
              <a:t> suture almost fused.  Coronal suture not fused.</a:t>
            </a:r>
          </a:p>
          <a:p>
            <a:pPr lvl="1"/>
            <a:r>
              <a:rPr lang="en-US" dirty="0" smtClean="0"/>
              <a:t>All sutures fused.</a:t>
            </a:r>
          </a:p>
          <a:p>
            <a:pPr lvl="1"/>
            <a:r>
              <a:rPr lang="en-US" dirty="0" smtClean="0"/>
              <a:t>All sutures wide-open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HW: Review Questions #12-15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Identify the bones of the skeleton</a:t>
            </a:r>
          </a:p>
          <a:p>
            <a:pPr lvl="1"/>
            <a:r>
              <a:rPr lang="en-US" dirty="0" smtClean="0"/>
              <a:t>Determine sex of two skeletons</a:t>
            </a:r>
          </a:p>
          <a:p>
            <a:pPr lvl="1"/>
            <a:r>
              <a:rPr lang="en-US" dirty="0" smtClean="0"/>
              <a:t>Learn about a skeleton from Colonial America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Finish Bone Bonanza</a:t>
            </a:r>
          </a:p>
          <a:p>
            <a:r>
              <a:rPr lang="en-US" dirty="0" smtClean="0"/>
              <a:t>Work on “The Secret in the Cellar,” sharing a computer with another pair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Bonanza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separate and reassemble bones of a male skeleton and a female skeleton.</a:t>
            </a:r>
          </a:p>
          <a:p>
            <a:r>
              <a:rPr lang="en-US" dirty="0" smtClean="0"/>
              <a:t>Sam’s grandparents’ remains have been found, but they’re all mixed up!  Help him separate them so he can put them to rest properly.</a:t>
            </a:r>
          </a:p>
          <a:p>
            <a:r>
              <a:rPr lang="en-US" b="1" dirty="0" smtClean="0"/>
              <a:t>Read the Background Information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Bonanza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183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and a partner (your choice) will work on this lab.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One packet per pair</a:t>
            </a:r>
          </a:p>
          <a:p>
            <a:pPr lvl="1"/>
            <a:r>
              <a:rPr lang="en-US" dirty="0" smtClean="0"/>
              <a:t>Plain sheet of white paper</a:t>
            </a:r>
          </a:p>
          <a:p>
            <a:pPr lvl="1"/>
            <a:r>
              <a:rPr lang="en-US" dirty="0" smtClean="0"/>
              <a:t>Scissors</a:t>
            </a:r>
          </a:p>
          <a:p>
            <a:pPr lvl="1"/>
            <a:r>
              <a:rPr lang="en-US" dirty="0" smtClean="0"/>
              <a:t>Glue stick</a:t>
            </a:r>
          </a:p>
          <a:p>
            <a:pPr lvl="1"/>
            <a:r>
              <a:rPr lang="en-US" dirty="0" smtClean="0"/>
              <a:t>“Lesson 4-2: Making No Bones About It!” A Lesson on Skeletal Evidence – REFERENCE, do NOT take!</a:t>
            </a:r>
          </a:p>
          <a:p>
            <a:pPr lvl="1"/>
            <a:r>
              <a:rPr lang="en-US" dirty="0" smtClean="0"/>
              <a:t>Ruler</a:t>
            </a:r>
          </a:p>
          <a:p>
            <a:r>
              <a:rPr lang="en-US" dirty="0" smtClean="0"/>
              <a:t>Put Grandmother on the front of your paper, and Grandfather on the back.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in, stapled together:</a:t>
            </a:r>
          </a:p>
          <a:p>
            <a:pPr lvl="1"/>
            <a:r>
              <a:rPr lang="en-US" dirty="0" smtClean="0"/>
              <a:t>Bone Bonanza lab sheet with questions answered</a:t>
            </a:r>
          </a:p>
          <a:p>
            <a:pPr lvl="1"/>
            <a:r>
              <a:rPr lang="en-US" dirty="0" smtClean="0"/>
              <a:t>Grandmother’s/ Grandfather’s bones sheet</a:t>
            </a:r>
          </a:p>
          <a:p>
            <a:endParaRPr lang="en-US" dirty="0" smtClean="0"/>
          </a:p>
          <a:p>
            <a:r>
              <a:rPr lang="en-US" dirty="0" smtClean="0"/>
              <a:t>Ms. Bloedorn will assign you to a computer with your partner (you will be working with another pair)</a:t>
            </a:r>
          </a:p>
          <a:p>
            <a:r>
              <a:rPr lang="en-US" dirty="0" smtClean="0"/>
              <a:t>Go to Ms. Bloedorn’s website </a:t>
            </a:r>
          </a:p>
          <a:p>
            <a:pPr lvl="1"/>
            <a:r>
              <a:rPr lang="en-US" dirty="0" smtClean="0"/>
              <a:t>Main site &gt; Forensic Science &gt; Forensic Anthropology &gt; Written in Bone </a:t>
            </a:r>
            <a:r>
              <a:rPr lang="en-US" dirty="0" err="1" smtClean="0"/>
              <a:t>Webcomic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3602"/>
            <a:ext cx="8229600" cy="5239002"/>
          </a:xfrm>
        </p:spPr>
        <p:txBody>
          <a:bodyPr/>
          <a:lstStyle/>
          <a:p>
            <a:r>
              <a:rPr lang="en-US" dirty="0" smtClean="0"/>
              <a:t>We will be investigating a forensic mystery in Colonial America: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http://anthropology.si.edu/writteninbone/comic/</a:t>
            </a:r>
          </a:p>
          <a:p>
            <a:pPr lvl="1"/>
            <a:r>
              <a:rPr lang="en-US" dirty="0" smtClean="0"/>
              <a:t>There is also a link on my website.</a:t>
            </a:r>
          </a:p>
          <a:p>
            <a:pPr lvl="1"/>
            <a:r>
              <a:rPr lang="en-US" dirty="0" smtClean="0"/>
              <a:t>As you go through the comic, write the answers to these </a:t>
            </a:r>
            <a:r>
              <a:rPr lang="en-US" b="1" i="1" dirty="0" smtClean="0"/>
              <a:t>Activities </a:t>
            </a:r>
            <a:r>
              <a:rPr lang="en-US" dirty="0" smtClean="0"/>
              <a:t>on a sheet of paper (one per group):</a:t>
            </a:r>
          </a:p>
          <a:p>
            <a:pPr lvl="2"/>
            <a:r>
              <a:rPr lang="en-US" dirty="0" smtClean="0"/>
              <a:t>Is the skeleton male or female?</a:t>
            </a:r>
          </a:p>
          <a:p>
            <a:pPr lvl="2"/>
            <a:r>
              <a:rPr lang="en-US" dirty="0" smtClean="0"/>
              <a:t>Can you identify the age?</a:t>
            </a:r>
          </a:p>
          <a:p>
            <a:pPr lvl="2"/>
            <a:r>
              <a:rPr lang="en-US" dirty="0" smtClean="0"/>
              <a:t>Can you identify ancestry?</a:t>
            </a:r>
          </a:p>
          <a:p>
            <a:pPr lvl="2"/>
            <a:r>
              <a:rPr lang="en-US" dirty="0" smtClean="0"/>
              <a:t>Is there evidence of trauma?</a:t>
            </a:r>
          </a:p>
          <a:p>
            <a:pPr lvl="2"/>
            <a:r>
              <a:rPr lang="en-US" dirty="0" smtClean="0"/>
              <a:t>Can you determine diet?</a:t>
            </a:r>
          </a:p>
          <a:p>
            <a:pPr lvl="2"/>
            <a:r>
              <a:rPr lang="en-US" dirty="0" smtClean="0"/>
              <a:t>Write a summary of how the skeleton got there.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in Bone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560902"/>
            <a:ext cx="8042276" cy="1336956"/>
          </a:xfrm>
        </p:spPr>
        <p:txBody>
          <a:bodyPr/>
          <a:lstStyle/>
          <a:p>
            <a:r>
              <a:rPr lang="en-US" dirty="0" smtClean="0"/>
              <a:t>Activities??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5440" r="-15440"/>
          <a:stretch>
            <a:fillRect/>
          </a:stretch>
        </p:blipFill>
        <p:spPr>
          <a:xfrm>
            <a:off x="-976722" y="776054"/>
            <a:ext cx="11261381" cy="608194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9077392">
            <a:off x="913460" y="5732825"/>
            <a:ext cx="2160250" cy="395982"/>
          </a:xfrm>
          <a:prstGeom prst="rightArrow">
            <a:avLst>
              <a:gd name="adj1" fmla="val 41602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175</TotalTime>
  <Words>408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Bone Bonanza The Secret in the Cellar</vt:lpstr>
      <vt:lpstr>Drill</vt:lpstr>
      <vt:lpstr>Objective</vt:lpstr>
      <vt:lpstr>Agenda</vt:lpstr>
      <vt:lpstr>Bone Bonanza Lab</vt:lpstr>
      <vt:lpstr>Bone Bonanza Lab</vt:lpstr>
      <vt:lpstr>All done?</vt:lpstr>
      <vt:lpstr>Written in Bone </vt:lpstr>
      <vt:lpstr>Activities??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Bonanza The Secret in the Cellar</dc:title>
  <dc:creator>Howard County Administrator</dc:creator>
  <cp:lastModifiedBy>Howard County Administrator</cp:lastModifiedBy>
  <cp:revision>3</cp:revision>
  <dcterms:created xsi:type="dcterms:W3CDTF">2014-11-07T11:49:04Z</dcterms:created>
  <dcterms:modified xsi:type="dcterms:W3CDTF">2014-11-07T14:33:18Z</dcterms:modified>
</cp:coreProperties>
</file>