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4788" y="0"/>
            <a:ext cx="8782050" cy="6753225"/>
            <a:chOff x="129" y="0"/>
            <a:chExt cx="5532" cy="4254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/>
              <a:ahLst/>
              <a:cxnLst>
                <a:cxn ang="0">
                  <a:pos x="674" y="2"/>
                </a:cxn>
                <a:cxn ang="0">
                  <a:pos x="5531" y="0"/>
                </a:cxn>
                <a:cxn ang="0">
                  <a:pos x="5531" y="3832"/>
                </a:cxn>
                <a:cxn ang="0">
                  <a:pos x="0" y="3842"/>
                </a:cxn>
                <a:cxn ang="0">
                  <a:pos x="6" y="580"/>
                </a:cxn>
                <a:cxn ang="0">
                  <a:pos x="14" y="547"/>
                </a:cxn>
                <a:cxn ang="0">
                  <a:pos x="25" y="504"/>
                </a:cxn>
                <a:cxn ang="0">
                  <a:pos x="36" y="473"/>
                </a:cxn>
                <a:cxn ang="0">
                  <a:pos x="51" y="458"/>
                </a:cxn>
                <a:cxn ang="0">
                  <a:pos x="64" y="448"/>
                </a:cxn>
                <a:cxn ang="0">
                  <a:pos x="656" y="5"/>
                </a:cxn>
                <a:cxn ang="0">
                  <a:pos x="674" y="2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 w="9525">
              <a:noFill/>
              <a:round/>
              <a:headEnd type="none" w="sm" len="sm"/>
              <a:tailEnd type="none" w="sm" len="sm"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Oval 8"/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Oval 9"/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Oval 12" descr="Walnut"/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" name="Freeform 18"/>
          <p:cNvSpPr>
            <a:spLocks/>
          </p:cNvSpPr>
          <p:nvPr/>
        </p:nvSpPr>
        <p:spPr bwMode="auto">
          <a:xfrm>
            <a:off x="273050" y="796925"/>
            <a:ext cx="806450" cy="717550"/>
          </a:xfrm>
          <a:custGeom>
            <a:avLst/>
            <a:gdLst/>
            <a:ahLst/>
            <a:cxnLst>
              <a:cxn ang="0">
                <a:pos x="129" y="376"/>
              </a:cxn>
              <a:cxn ang="0">
                <a:pos x="272" y="427"/>
              </a:cxn>
              <a:cxn ang="0">
                <a:pos x="313" y="451"/>
              </a:cxn>
              <a:cxn ang="0">
                <a:pos x="333" y="449"/>
              </a:cxn>
              <a:cxn ang="0">
                <a:pos x="348" y="376"/>
              </a:cxn>
              <a:cxn ang="0">
                <a:pos x="365" y="332"/>
              </a:cxn>
              <a:cxn ang="0">
                <a:pos x="382" y="262"/>
              </a:cxn>
              <a:cxn ang="0">
                <a:pos x="394" y="221"/>
              </a:cxn>
              <a:cxn ang="0">
                <a:pos x="409" y="181"/>
              </a:cxn>
              <a:cxn ang="0">
                <a:pos x="423" y="133"/>
              </a:cxn>
              <a:cxn ang="0">
                <a:pos x="445" y="98"/>
              </a:cxn>
              <a:cxn ang="0">
                <a:pos x="469" y="48"/>
              </a:cxn>
              <a:cxn ang="0">
                <a:pos x="507" y="0"/>
              </a:cxn>
              <a:cxn ang="0">
                <a:pos x="25" y="335"/>
              </a:cxn>
              <a:cxn ang="0">
                <a:pos x="0" y="358"/>
              </a:cxn>
              <a:cxn ang="0">
                <a:pos x="76" y="360"/>
              </a:cxn>
              <a:cxn ang="0">
                <a:pos x="129" y="376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255588" y="654050"/>
            <a:ext cx="984250" cy="766763"/>
          </a:xfrm>
          <a:custGeom>
            <a:avLst/>
            <a:gdLst/>
            <a:ahLst/>
            <a:cxnLst>
              <a:cxn ang="0">
                <a:pos x="0" y="477"/>
              </a:cxn>
              <a:cxn ang="0">
                <a:pos x="13" y="452"/>
              </a:cxn>
              <a:cxn ang="0">
                <a:pos x="56" y="422"/>
              </a:cxn>
              <a:cxn ang="0">
                <a:pos x="619" y="0"/>
              </a:cxn>
              <a:cxn ang="0">
                <a:pos x="425" y="184"/>
              </a:cxn>
              <a:cxn ang="0">
                <a:pos x="329" y="336"/>
              </a:cxn>
              <a:cxn ang="0">
                <a:pos x="268" y="482"/>
              </a:cxn>
              <a:cxn ang="0">
                <a:pos x="197" y="449"/>
              </a:cxn>
              <a:cxn ang="0">
                <a:pos x="119" y="425"/>
              </a:cxn>
              <a:cxn ang="0">
                <a:pos x="70" y="429"/>
              </a:cxn>
              <a:cxn ang="0">
                <a:pos x="28" y="440"/>
              </a:cxn>
              <a:cxn ang="0">
                <a:pos x="0" y="477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dt" sz="quarter" idx="10"/>
          </p:nvPr>
        </p:nvSpPr>
        <p:spPr>
          <a:xfrm>
            <a:off x="681038" y="6067425"/>
            <a:ext cx="2300287" cy="393700"/>
          </a:xfrm>
        </p:spPr>
        <p:txBody>
          <a:bodyPr/>
          <a:lstStyle>
            <a:lvl1pPr>
              <a:defRPr/>
            </a:lvl1pPr>
          </a:lstStyle>
          <a:p>
            <a:fld id="{241C66A1-7CDA-414B-88B9-464CC0C9DB4B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08325" y="6067425"/>
            <a:ext cx="3124200" cy="3937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72225" y="6067425"/>
            <a:ext cx="2311400" cy="393700"/>
          </a:xfrm>
        </p:spPr>
        <p:txBody>
          <a:bodyPr/>
          <a:lstStyle>
            <a:lvl1pPr>
              <a:defRPr/>
            </a:lvl1pPr>
          </a:lstStyle>
          <a:p>
            <a:fld id="{D95697F1-31BF-824E-8AB4-B3EB3E7EC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1C66A1-7CDA-414B-88B9-464CC0C9DB4B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697F1-31BF-824E-8AB4-B3EB3E7EC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8913" y="1216025"/>
            <a:ext cx="2020887" cy="472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3075" y="1216025"/>
            <a:ext cx="5913438" cy="4727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1C66A1-7CDA-414B-88B9-464CC0C9DB4B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697F1-31BF-824E-8AB4-B3EB3E7EC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1C66A1-7CDA-414B-88B9-464CC0C9DB4B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697F1-31BF-824E-8AB4-B3EB3E7EC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1C66A1-7CDA-414B-88B9-464CC0C9DB4B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697F1-31BF-824E-8AB4-B3EB3E7EC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1C66A1-7CDA-414B-88B9-464CC0C9DB4B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697F1-31BF-824E-8AB4-B3EB3E7EC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1C66A1-7CDA-414B-88B9-464CC0C9DB4B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697F1-31BF-824E-8AB4-B3EB3E7EC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1C66A1-7CDA-414B-88B9-464CC0C9DB4B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697F1-31BF-824E-8AB4-B3EB3E7EC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1C66A1-7CDA-414B-88B9-464CC0C9DB4B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697F1-31BF-824E-8AB4-B3EB3E7EC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1C66A1-7CDA-414B-88B9-464CC0C9DB4B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697F1-31BF-824E-8AB4-B3EB3E7EC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1C66A1-7CDA-414B-88B9-464CC0C9DB4B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697F1-31BF-824E-8AB4-B3EB3E7EC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46050" y="0"/>
            <a:ext cx="8772525" cy="6726238"/>
            <a:chOff x="92" y="0"/>
            <a:chExt cx="5526" cy="4237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/>
                <a:ahLst/>
                <a:cxnLst>
                  <a:cxn ang="0">
                    <a:pos x="684" y="3"/>
                  </a:cxn>
                  <a:cxn ang="0">
                    <a:pos x="708" y="2"/>
                  </a:cxn>
                  <a:cxn ang="0">
                    <a:pos x="5523" y="0"/>
                  </a:cxn>
                  <a:cxn ang="0">
                    <a:pos x="5525" y="3827"/>
                  </a:cxn>
                  <a:cxn ang="0">
                    <a:pos x="0" y="3827"/>
                  </a:cxn>
                  <a:cxn ang="0">
                    <a:pos x="7" y="577"/>
                  </a:cxn>
                  <a:cxn ang="0">
                    <a:pos x="9" y="544"/>
                  </a:cxn>
                  <a:cxn ang="0">
                    <a:pos x="14" y="516"/>
                  </a:cxn>
                  <a:cxn ang="0">
                    <a:pos x="22" y="490"/>
                  </a:cxn>
                  <a:cxn ang="0">
                    <a:pos x="35" y="470"/>
                  </a:cxn>
                  <a:cxn ang="0">
                    <a:pos x="51" y="456"/>
                  </a:cxn>
                  <a:cxn ang="0">
                    <a:pos x="64" y="446"/>
                  </a:cxn>
                  <a:cxn ang="0">
                    <a:pos x="594" y="52"/>
                  </a:cxn>
                  <a:cxn ang="0">
                    <a:pos x="630" y="26"/>
                  </a:cxn>
                  <a:cxn ang="0">
                    <a:pos x="654" y="9"/>
                  </a:cxn>
                  <a:cxn ang="0">
                    <a:pos x="684" y="3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2054" name="Freeform 6"/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/>
                  <a:ahLst/>
                  <a:cxnLst>
                    <a:cxn ang="0">
                      <a:pos x="154" y="440"/>
                    </a:cxn>
                    <a:cxn ang="0">
                      <a:pos x="323" y="493"/>
                    </a:cxn>
                    <a:cxn ang="0">
                      <a:pos x="372" y="517"/>
                    </a:cxn>
                    <a:cxn ang="0">
                      <a:pos x="411" y="532"/>
                    </a:cxn>
                    <a:cxn ang="0">
                      <a:pos x="411" y="497"/>
                    </a:cxn>
                    <a:cxn ang="0">
                      <a:pos x="415" y="440"/>
                    </a:cxn>
                    <a:cxn ang="0">
                      <a:pos x="425" y="395"/>
                    </a:cxn>
                    <a:cxn ang="0">
                      <a:pos x="441" y="326"/>
                    </a:cxn>
                    <a:cxn ang="0">
                      <a:pos x="457" y="276"/>
                    </a:cxn>
                    <a:cxn ang="0">
                      <a:pos x="474" y="240"/>
                    </a:cxn>
                    <a:cxn ang="0">
                      <a:pos x="488" y="190"/>
                    </a:cxn>
                    <a:cxn ang="0">
                      <a:pos x="504" y="149"/>
                    </a:cxn>
                    <a:cxn ang="0">
                      <a:pos x="525" y="102"/>
                    </a:cxn>
                    <a:cxn ang="0">
                      <a:pos x="579" y="0"/>
                    </a:cxn>
                    <a:cxn ang="0">
                      <a:pos x="28" y="398"/>
                    </a:cxn>
                    <a:cxn ang="0">
                      <a:pos x="0" y="420"/>
                    </a:cxn>
                    <a:cxn ang="0">
                      <a:pos x="90" y="423"/>
                    </a:cxn>
                    <a:cxn ang="0">
                      <a:pos x="154" y="440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/>
                  <a:ahLst/>
                  <a:cxnLst>
                    <a:cxn ang="0">
                      <a:pos x="0" y="472"/>
                    </a:cxn>
                    <a:cxn ang="0">
                      <a:pos x="15" y="445"/>
                    </a:cxn>
                    <a:cxn ang="0">
                      <a:pos x="61" y="411"/>
                    </a:cxn>
                    <a:cxn ang="0">
                      <a:pos x="619" y="0"/>
                    </a:cxn>
                    <a:cxn ang="0">
                      <a:pos x="466" y="153"/>
                    </a:cxn>
                    <a:cxn ang="0">
                      <a:pos x="366" y="315"/>
                    </a:cxn>
                    <a:cxn ang="0">
                      <a:pos x="301" y="467"/>
                    </a:cxn>
                    <a:cxn ang="0">
                      <a:pos x="222" y="435"/>
                    </a:cxn>
                    <a:cxn ang="0">
                      <a:pos x="132" y="413"/>
                    </a:cxn>
                    <a:cxn ang="0">
                      <a:pos x="76" y="420"/>
                    </a:cxn>
                    <a:cxn ang="0">
                      <a:pos x="30" y="432"/>
                    </a:cxn>
                    <a:cxn ang="0">
                      <a:pos x="0" y="472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4" name="Oval 16" descr="Walnut"/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1216025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2441575"/>
            <a:ext cx="80645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67425"/>
            <a:ext cx="2387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41C66A1-7CDA-414B-88B9-464CC0C9DB4B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067425"/>
            <a:ext cx="3225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13500" y="6067425"/>
            <a:ext cx="2133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5697F1-31BF-824E-8AB4-B3EB3E7EC4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3654425" y="2257425"/>
            <a:ext cx="2047875" cy="9048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9"/>
              </a:cxn>
              <a:cxn ang="0">
                <a:pos x="2" y="40"/>
              </a:cxn>
              <a:cxn ang="0">
                <a:pos x="28" y="50"/>
              </a:cxn>
              <a:cxn ang="0">
                <a:pos x="148" y="53"/>
              </a:cxn>
              <a:cxn ang="0">
                <a:pos x="297" y="53"/>
              </a:cxn>
              <a:cxn ang="0">
                <a:pos x="468" y="53"/>
              </a:cxn>
              <a:cxn ang="0">
                <a:pos x="667" y="53"/>
              </a:cxn>
              <a:cxn ang="0">
                <a:pos x="830" y="53"/>
              </a:cxn>
              <a:cxn ang="0">
                <a:pos x="993" y="55"/>
              </a:cxn>
              <a:cxn ang="0">
                <a:pos x="1139" y="53"/>
              </a:cxn>
              <a:cxn ang="0">
                <a:pos x="1226" y="56"/>
              </a:cxn>
              <a:cxn ang="0">
                <a:pos x="1279" y="47"/>
              </a:cxn>
              <a:cxn ang="0">
                <a:pos x="1289" y="25"/>
              </a:cxn>
              <a:cxn ang="0">
                <a:pos x="1275" y="14"/>
              </a:cxn>
              <a:cxn ang="0">
                <a:pos x="1274" y="27"/>
              </a:cxn>
              <a:cxn ang="0">
                <a:pos x="1261" y="35"/>
              </a:cxn>
              <a:cxn ang="0">
                <a:pos x="1236" y="38"/>
              </a:cxn>
              <a:cxn ang="0">
                <a:pos x="1196" y="40"/>
              </a:cxn>
              <a:cxn ang="0">
                <a:pos x="1121" y="40"/>
              </a:cxn>
              <a:cxn ang="0">
                <a:pos x="973" y="40"/>
              </a:cxn>
              <a:cxn ang="0">
                <a:pos x="844" y="40"/>
              </a:cxn>
              <a:cxn ang="0">
                <a:pos x="712" y="38"/>
              </a:cxn>
              <a:cxn ang="0">
                <a:pos x="584" y="40"/>
              </a:cxn>
              <a:cxn ang="0">
                <a:pos x="432" y="42"/>
              </a:cxn>
              <a:cxn ang="0">
                <a:pos x="315" y="43"/>
              </a:cxn>
              <a:cxn ang="0">
                <a:pos x="226" y="40"/>
              </a:cxn>
              <a:cxn ang="0">
                <a:pos x="141" y="42"/>
              </a:cxn>
              <a:cxn ang="0">
                <a:pos x="78" y="40"/>
              </a:cxn>
              <a:cxn ang="0">
                <a:pos x="41" y="40"/>
              </a:cxn>
              <a:cxn ang="0">
                <a:pos x="20" y="35"/>
              </a:cxn>
              <a:cxn ang="0">
                <a:pos x="14" y="22"/>
              </a:cxn>
              <a:cxn ang="0">
                <a:pos x="10" y="4"/>
              </a:cxn>
              <a:cxn ang="0">
                <a:pos x="5" y="5"/>
              </a:cxn>
              <a:cxn ang="0">
                <a:pos x="7" y="6"/>
              </a:cxn>
              <a:cxn ang="0">
                <a:pos x="10" y="0"/>
              </a:cxn>
              <a:cxn ang="0">
                <a:pos x="10" y="4"/>
              </a:cxn>
              <a:cxn ang="0">
                <a:pos x="9" y="6"/>
              </a:cxn>
              <a:cxn ang="0">
                <a:pos x="10" y="0"/>
              </a:cxn>
              <a:cxn ang="0">
                <a:pos x="10" y="4"/>
              </a:cxn>
              <a:cxn ang="0">
                <a:pos x="9" y="7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More EM Calculations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Chemistry 11/6/14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441575"/>
            <a:ext cx="8064500" cy="4160098"/>
          </a:xfrm>
        </p:spPr>
        <p:txBody>
          <a:bodyPr/>
          <a:lstStyle/>
          <a:p>
            <a:r>
              <a:rPr lang="en-US" dirty="0" smtClean="0"/>
              <a:t>Define, give values, or write equations equal to these variables:</a:t>
            </a:r>
          </a:p>
          <a:p>
            <a:pPr lvl="1"/>
            <a:r>
              <a:rPr lang="en-US" dirty="0" err="1" smtClean="0"/>
              <a:t>c</a:t>
            </a:r>
            <a:endParaRPr lang="en-US" dirty="0" smtClean="0"/>
          </a:p>
          <a:p>
            <a:pPr lvl="1"/>
            <a:r>
              <a:rPr lang="en-US" dirty="0" smtClean="0"/>
              <a:t>E</a:t>
            </a:r>
          </a:p>
          <a:p>
            <a:pPr lvl="1"/>
            <a:r>
              <a:rPr lang="en-US" dirty="0" err="1" smtClean="0"/>
              <a:t>h</a:t>
            </a:r>
            <a:endParaRPr lang="en-US" dirty="0" smtClean="0"/>
          </a:p>
          <a:p>
            <a:pPr lvl="1"/>
            <a:r>
              <a:rPr lang="en-US" dirty="0" smtClean="0"/>
              <a:t>lambda</a:t>
            </a:r>
          </a:p>
          <a:p>
            <a:pPr lvl="1"/>
            <a:r>
              <a:rPr lang="en-US" dirty="0" smtClean="0"/>
              <a:t>nu</a:t>
            </a:r>
          </a:p>
          <a:p>
            <a:r>
              <a:rPr lang="en-US" dirty="0" smtClean="0"/>
              <a:t>HW: Finish Side B (and A, if not done)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Exodus – A mass departure</a:t>
            </a:r>
          </a:p>
          <a:p>
            <a:r>
              <a:rPr lang="en-US" dirty="0" smtClean="0"/>
              <a:t>After the test, there was an </a:t>
            </a:r>
            <a:r>
              <a:rPr lang="en-US" b="1" dirty="0" smtClean="0"/>
              <a:t>exodus</a:t>
            </a:r>
            <a:r>
              <a:rPr lang="en-US" dirty="0" smtClean="0"/>
              <a:t> from the room.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Calculate wavelength and frequency for any photon.</a:t>
            </a:r>
          </a:p>
          <a:p>
            <a:pPr lvl="1"/>
            <a:r>
              <a:rPr lang="en-US" dirty="0" smtClean="0"/>
              <a:t>Calculate energy for any photon.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go over some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Side B – #1, 2, 3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Side A</a:t>
            </a:r>
          </a:p>
          <a:p>
            <a:endParaRPr lang="en-US" dirty="0" smtClean="0"/>
          </a:p>
          <a:p>
            <a:r>
              <a:rPr lang="en-US" dirty="0" smtClean="0"/>
              <a:t>If done with Side A and B, work on pg. 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1216025"/>
            <a:ext cx="5063936" cy="1143000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441575"/>
            <a:ext cx="5041711" cy="4146868"/>
          </a:xfrm>
        </p:spPr>
        <p:txBody>
          <a:bodyPr/>
          <a:lstStyle/>
          <a:p>
            <a:r>
              <a:rPr lang="en-US" dirty="0" smtClean="0"/>
              <a:t>Red or Blue light</a:t>
            </a:r>
          </a:p>
          <a:p>
            <a:r>
              <a:rPr lang="en-US" dirty="0" smtClean="0"/>
              <a:t>Which has a longer wavelength?</a:t>
            </a:r>
          </a:p>
          <a:p>
            <a:r>
              <a:rPr lang="en-US" dirty="0" smtClean="0"/>
              <a:t>Which has a higher frequency?</a:t>
            </a:r>
          </a:p>
          <a:p>
            <a:r>
              <a:rPr lang="en-US" dirty="0" smtClean="0"/>
              <a:t>Which has more energy?</a:t>
            </a:r>
          </a:p>
          <a:p>
            <a:r>
              <a:rPr lang="en-US" dirty="0" smtClean="0"/>
              <a:t>Which is prettier?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011" y="1031839"/>
            <a:ext cx="3437435" cy="582616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pboard">
  <a:themeElements>
    <a:clrScheme name="Clipboard 7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000099"/>
      </a:folHlink>
    </a:clrScheme>
    <a:fontScheme name="Clipboar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ipboard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ard 7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Clipboard.thmx</Template>
  <TotalTime>553</TotalTime>
  <Words>136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Clipboard</vt:lpstr>
      <vt:lpstr>More EM Calculations</vt:lpstr>
      <vt:lpstr>Drill</vt:lpstr>
      <vt:lpstr>Word of the Day</vt:lpstr>
      <vt:lpstr>Objectives</vt:lpstr>
      <vt:lpstr>Let’s go over some HW</vt:lpstr>
      <vt:lpstr>Let’s Practice</vt:lpstr>
      <vt:lpstr>Exit Ticket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EM Calculations</dc:title>
  <dc:creator>Howard County Administrator</dc:creator>
  <cp:lastModifiedBy>Howard County Administrator</cp:lastModifiedBy>
  <cp:revision>4</cp:revision>
  <dcterms:created xsi:type="dcterms:W3CDTF">2014-11-06T12:06:16Z</dcterms:created>
  <dcterms:modified xsi:type="dcterms:W3CDTF">2014-11-06T21:09:20Z</dcterms:modified>
</cp:coreProperties>
</file>