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C1BB-7039-9E44-9576-31A0DB34716B}" type="datetimeFigureOut">
              <a:rPr lang="en-US" smtClean="0"/>
              <a:pPr/>
              <a:t>11/24/14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B07E-3942-1348-84E8-8E32244F47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C1BB-7039-9E44-9576-31A0DB34716B}" type="datetimeFigureOut">
              <a:rPr lang="en-US" smtClean="0"/>
              <a:pPr/>
              <a:t>11/24/14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B07E-3942-1348-84E8-8E32244F4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E1C1BB-7039-9E44-9576-31A0DB34716B}" type="datetimeFigureOut">
              <a:rPr lang="en-US" smtClean="0"/>
              <a:pPr/>
              <a:t>11/24/14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B07E-3942-1348-84E8-8E32244F4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E1C1BB-7039-9E44-9576-31A0DB34716B}" type="datetimeFigureOut">
              <a:rPr lang="en-US" smtClean="0"/>
              <a:pPr/>
              <a:t>11/24/14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B07E-3942-1348-84E8-8E32244F47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E1C1BB-7039-9E44-9576-31A0DB34716B}" type="datetimeFigureOut">
              <a:rPr lang="en-US" smtClean="0"/>
              <a:pPr/>
              <a:t>11/24/14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B07E-3942-1348-84E8-8E32244F47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C1BB-7039-9E44-9576-31A0DB34716B}" type="datetimeFigureOut">
              <a:rPr lang="en-US" smtClean="0"/>
              <a:pPr/>
              <a:t>11/24/14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B07E-3942-1348-84E8-8E32244F4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C1BB-7039-9E44-9576-31A0DB34716B}" type="datetimeFigureOut">
              <a:rPr lang="en-US" smtClean="0"/>
              <a:pPr/>
              <a:t>11/24/14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B07E-3942-1348-84E8-8E32244F4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C1BB-7039-9E44-9576-31A0DB34716B}" type="datetimeFigureOut">
              <a:rPr lang="en-US" smtClean="0"/>
              <a:pPr/>
              <a:t>11/24/14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B07E-3942-1348-84E8-8E32244F4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C1BB-7039-9E44-9576-31A0DB34716B}" type="datetimeFigureOut">
              <a:rPr lang="en-US" smtClean="0"/>
              <a:pPr/>
              <a:t>11/24/14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B07E-3942-1348-84E8-8E32244F4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E1C1BB-7039-9E44-9576-31A0DB34716B}" type="datetimeFigureOut">
              <a:rPr lang="en-US" smtClean="0"/>
              <a:pPr/>
              <a:t>11/24/14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49B07E-3942-1348-84E8-8E32244F47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C1BB-7039-9E44-9576-31A0DB34716B}" type="datetimeFigureOut">
              <a:rPr lang="en-US" smtClean="0"/>
              <a:pPr/>
              <a:t>11/24/14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B07E-3942-1348-84E8-8E32244F4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C1BB-7039-9E44-9576-31A0DB34716B}" type="datetimeFigureOut">
              <a:rPr lang="en-US" smtClean="0"/>
              <a:pPr/>
              <a:t>11/24/14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B07E-3942-1348-84E8-8E32244F4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C1BB-7039-9E44-9576-31A0DB34716B}" type="datetimeFigureOut">
              <a:rPr lang="en-US" smtClean="0"/>
              <a:pPr/>
              <a:t>11/24/14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B07E-3942-1348-84E8-8E32244F47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C1BB-7039-9E44-9576-31A0DB34716B}" type="datetimeFigureOut">
              <a:rPr lang="en-US" smtClean="0"/>
              <a:pPr/>
              <a:t>11/24/14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B07E-3942-1348-84E8-8E32244F47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C1BB-7039-9E44-9576-31A0DB34716B}" type="datetimeFigureOut">
              <a:rPr lang="en-US" smtClean="0"/>
              <a:pPr/>
              <a:t>11/24/14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B07E-3942-1348-84E8-8E32244F47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C1BB-7039-9E44-9576-31A0DB34716B}" type="datetimeFigureOut">
              <a:rPr lang="en-US" smtClean="0"/>
              <a:pPr/>
              <a:t>11/24/14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B07E-3942-1348-84E8-8E32244F4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293192"/>
            <a:ext cx="7662864" cy="3744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8E1C1BB-7039-9E44-9576-31A0DB34716B}" type="datetimeFigureOut">
              <a:rPr lang="en-US" smtClean="0"/>
              <a:pPr/>
              <a:t>11/24/14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C49B07E-3942-1348-84E8-8E32244F4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Recovering the Romanovs, Day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Forensic Science 11/24/14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Get a mouse and keyboard for your table’s computer.</a:t>
            </a:r>
          </a:p>
          <a:p>
            <a:r>
              <a:rPr lang="en-US" sz="2800" dirty="0" smtClean="0"/>
              <a:t>What is hemophilia?</a:t>
            </a:r>
          </a:p>
          <a:p>
            <a:r>
              <a:rPr lang="en-US" sz="2800" dirty="0" smtClean="0"/>
              <a:t>What is a pedigree?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Investigate the real-life case of Anastasia Romanov, using forensic techniques.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213812"/>
            <a:ext cx="7662864" cy="4564808"/>
          </a:xfrm>
        </p:spPr>
        <p:txBody>
          <a:bodyPr>
            <a:normAutofit/>
          </a:bodyPr>
          <a:lstStyle/>
          <a:p>
            <a:r>
              <a:rPr lang="en-US" dirty="0" smtClean="0"/>
              <a:t>Each table will work as a group.  One middle table will move to the corner computer.  The two small table groups will merge, and another middle table will work next to them.</a:t>
            </a:r>
          </a:p>
          <a:p>
            <a:r>
              <a:rPr lang="en-US" dirty="0" smtClean="0"/>
              <a:t>Each group will get ONE Activity 13-3 packet and ONE “Activity #2: The Mystery of Anna Anderson”</a:t>
            </a:r>
          </a:p>
          <a:p>
            <a:r>
              <a:rPr lang="en-US" dirty="0" smtClean="0"/>
              <a:t>Follow the directions in the Activity 13-3 packet, but write your answers on a separate sheet of paper.</a:t>
            </a:r>
          </a:p>
          <a:p>
            <a:r>
              <a:rPr lang="en-US" dirty="0" smtClean="0"/>
              <a:t>When you finish Part A, do “Activity #2”, then back to Part B.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think Anna Anderson was Anastasia Romanov?  Why or why not?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DNA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DNA.thmx</Template>
  <TotalTime>746</TotalTime>
  <Words>166</Words>
  <Application>Microsoft Macintosh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DNA</vt:lpstr>
      <vt:lpstr>Recovering the Romanovs, Day 2</vt:lpstr>
      <vt:lpstr>Drill</vt:lpstr>
      <vt:lpstr>Objectives</vt:lpstr>
      <vt:lpstr>Now…</vt:lpstr>
      <vt:lpstr>Closure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Recovering the Romanovs, Day 2</dc:title>
  <dc:creator>Howard County Administrator</dc:creator>
  <cp:lastModifiedBy>Howard County Administrator</cp:lastModifiedBy>
  <cp:revision>2</cp:revision>
  <dcterms:created xsi:type="dcterms:W3CDTF">2014-11-24T12:08:07Z</dcterms:created>
  <dcterms:modified xsi:type="dcterms:W3CDTF">2014-11-25T00:32:30Z</dcterms:modified>
</cp:coreProperties>
</file>