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A88C9F6-E12A-AF4E-BBC0-889FA04C1656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1C3B382-7F60-804A-8A29-C38B5B064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Bonding!  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11/24/14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ionic and covalent bonding?</a:t>
            </a:r>
          </a:p>
          <a:p>
            <a:r>
              <a:rPr lang="en-US" dirty="0" smtClean="0"/>
              <a:t>Draw an electron dot structure for:</a:t>
            </a:r>
          </a:p>
          <a:p>
            <a:pPr lvl="1"/>
            <a:r>
              <a:rPr lang="en-US" dirty="0" smtClean="0"/>
              <a:t>Na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Explain the basics of ionic and covalent bonding.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of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</a:p>
          <a:p>
            <a:r>
              <a:rPr lang="en-US" dirty="0" smtClean="0"/>
              <a:t>Write in complete sentences!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an ionic and a covalent compound.</a:t>
            </a:r>
          </a:p>
          <a:p>
            <a:r>
              <a:rPr lang="en-US" dirty="0" smtClean="0"/>
              <a:t>List three properties of each one. </a:t>
            </a:r>
          </a:p>
          <a:p>
            <a:r>
              <a:rPr lang="en-US" dirty="0" smtClean="0"/>
              <a:t>How are ionic and covalent compounds different, on an </a:t>
            </a:r>
            <a:r>
              <a:rPr lang="en-US" smtClean="0"/>
              <a:t>atomic level?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760</TotalTime>
  <Words>84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Bonding!  An Introduction</vt:lpstr>
      <vt:lpstr>Drill</vt:lpstr>
      <vt:lpstr>Objectives</vt:lpstr>
      <vt:lpstr>World of Chemistry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Bonding!  An Introduction</dc:title>
  <dc:creator>Howard County Administrator</dc:creator>
  <cp:lastModifiedBy>Howard County Administrator</cp:lastModifiedBy>
  <cp:revision>2</cp:revision>
  <dcterms:created xsi:type="dcterms:W3CDTF">2014-11-24T12:07:56Z</dcterms:created>
  <dcterms:modified xsi:type="dcterms:W3CDTF">2014-11-25T00:46:07Z</dcterms:modified>
</cp:coreProperties>
</file>