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86C39321-41A8-B84F-ACCD-63341E7D299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D8CFBDD7-52BC-1541-9BB9-81DBA5F5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Trends 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11/17/14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each of these trends:</a:t>
            </a:r>
          </a:p>
          <a:p>
            <a:pPr lvl="1"/>
            <a:r>
              <a:rPr lang="en-US" dirty="0" smtClean="0"/>
              <a:t>Atomic radius</a:t>
            </a:r>
          </a:p>
          <a:p>
            <a:pPr lvl="1"/>
            <a:r>
              <a:rPr lang="en-US" dirty="0" smtClean="0"/>
              <a:t>Electronegativity</a:t>
            </a:r>
          </a:p>
          <a:p>
            <a:pPr lvl="1"/>
            <a:r>
              <a:rPr lang="en-US" dirty="0" smtClean="0"/>
              <a:t>Ionization Energy</a:t>
            </a:r>
          </a:p>
          <a:p>
            <a:r>
              <a:rPr lang="en-US" dirty="0" smtClean="0"/>
              <a:t>HW: Chapter 5 – Trends Practice 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Graph and analyze one periodic trend</a:t>
            </a:r>
          </a:p>
          <a:p>
            <a:pPr lvl="1"/>
            <a:r>
              <a:rPr lang="en-US" dirty="0" smtClean="0"/>
              <a:t>Report to my group and analyze the other two periodic trends</a:t>
            </a:r>
          </a:p>
          <a:p>
            <a:pPr lvl="1"/>
            <a:r>
              <a:rPr lang="en-US" dirty="0" smtClean="0"/>
              <a:t>Use the periodic trends to solve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22094"/>
          </a:xfrm>
        </p:spPr>
        <p:txBody>
          <a:bodyPr/>
          <a:lstStyle/>
          <a:p>
            <a:r>
              <a:rPr lang="en-US" dirty="0" smtClean="0"/>
              <a:t>We’re going to do some work with the Periodic Trends.</a:t>
            </a:r>
          </a:p>
          <a:p>
            <a:r>
              <a:rPr lang="en-US" dirty="0" smtClean="0"/>
              <a:t>You will be working in groups of three.</a:t>
            </a:r>
          </a:p>
          <a:p>
            <a:r>
              <a:rPr lang="en-US" dirty="0" smtClean="0"/>
              <a:t>Each group will be graphing</a:t>
            </a:r>
          </a:p>
          <a:p>
            <a:pPr lvl="1"/>
            <a:r>
              <a:rPr lang="en-US" dirty="0" smtClean="0"/>
              <a:t>Atomic Radius</a:t>
            </a:r>
          </a:p>
          <a:p>
            <a:pPr lvl="1"/>
            <a:r>
              <a:rPr lang="en-US" dirty="0" smtClean="0"/>
              <a:t>Electronegativity</a:t>
            </a:r>
          </a:p>
          <a:p>
            <a:pPr lvl="1"/>
            <a:r>
              <a:rPr lang="en-US" dirty="0" smtClean="0"/>
              <a:t>Ionization Energy</a:t>
            </a:r>
          </a:p>
          <a:p>
            <a:r>
              <a:rPr lang="en-US" dirty="0" smtClean="0"/>
              <a:t>Each person will answer questions on Periodic Table WS.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across for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97852" y="963551"/>
          <a:ext cx="6412617" cy="5585085"/>
        </p:xfrm>
        <a:graphic>
          <a:graphicData uri="http://schemas.openxmlformats.org/drawingml/2006/table">
            <a:tbl>
              <a:tblPr/>
              <a:tblGrid>
                <a:gridCol w="2137668"/>
                <a:gridCol w="2182217"/>
                <a:gridCol w="2092732"/>
              </a:tblGrid>
              <a:tr h="36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latin typeface="Arial"/>
                        </a:rPr>
                        <a:t>Atomic Radius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latin typeface="Arial"/>
                        </a:rPr>
                        <a:t>Electronegativity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latin typeface="Arial"/>
                        </a:rPr>
                        <a:t>Ionization Energy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Burns, Jakim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Watson, Ashley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Boyd, Scott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Jordan, Amoyiah Lou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Maharjan, Bini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Blackburn, Brett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Carpenter, Benjamin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Thompson, Kayla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Faulkner, James 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Noack, Evan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Braswell, Christopher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Marshall, John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Von Neida, Jacob 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Weir, Kaitlyn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Rhinevault, Brittany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Fellers, Cassidy 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Johnston, Dylan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Walsh, Tessa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Yarrish, Stephanie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Arial"/>
                        </a:rPr>
                        <a:t>Federline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Brianna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latin typeface="Verdana"/>
                        </a:rPr>
                        <a:t>Sraver</a:t>
                      </a:r>
                      <a:r>
                        <a:rPr lang="en-US" sz="2000" b="0" i="0" u="none" strike="noStrike" dirty="0" smtClean="0">
                          <a:latin typeface="Verdana"/>
                        </a:rPr>
                        <a:t>,</a:t>
                      </a:r>
                      <a:r>
                        <a:rPr lang="en-US" sz="2000" b="0" i="0" u="none" strike="noStrike" baseline="0" dirty="0" smtClean="0">
                          <a:latin typeface="Verdana"/>
                        </a:rPr>
                        <a:t> Madison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Clary, Anna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O'Neill, Courtney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done with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each other to analyze the graphs:</a:t>
            </a:r>
          </a:p>
          <a:p>
            <a:pPr lvl="1"/>
            <a:r>
              <a:rPr lang="en-US" dirty="0" smtClean="0"/>
              <a:t>What are the trends?  What do they mean?</a:t>
            </a:r>
          </a:p>
          <a:p>
            <a:endParaRPr lang="en-US" dirty="0" smtClean="0"/>
          </a:p>
          <a:p>
            <a:r>
              <a:rPr lang="en-US" dirty="0" smtClean="0"/>
              <a:t>Find the alkali metals on each graph.  Highlight their points in red, and connect them with a red line.</a:t>
            </a:r>
          </a:p>
          <a:p>
            <a:r>
              <a:rPr lang="en-US" dirty="0" smtClean="0"/>
              <a:t>Find the third period on each graph.  Highlight the 3</a:t>
            </a:r>
            <a:r>
              <a:rPr lang="en-US" baseline="30000" dirty="0" smtClean="0"/>
              <a:t>rd</a:t>
            </a:r>
            <a:r>
              <a:rPr lang="en-US" dirty="0" smtClean="0"/>
              <a:t> period with a blue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worksheets separately.</a:t>
            </a:r>
          </a:p>
          <a:p>
            <a:r>
              <a:rPr lang="en-US" dirty="0" smtClean="0"/>
              <a:t>Turn in three graphs stapled together.</a:t>
            </a:r>
          </a:p>
          <a:p>
            <a:pPr lvl="1"/>
            <a:r>
              <a:rPr lang="en-US" dirty="0" smtClean="0"/>
              <a:t>Make sure each has a title and labels</a:t>
            </a:r>
          </a:p>
          <a:p>
            <a:r>
              <a:rPr lang="en-US" dirty="0" smtClean="0"/>
              <a:t>Periodic Table 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have just discovered a stable isotope of element 118 on Jupiter.</a:t>
            </a:r>
          </a:p>
          <a:p>
            <a:r>
              <a:rPr lang="en-US" dirty="0" smtClean="0"/>
              <a:t>What noble gas configuration would it have?</a:t>
            </a:r>
          </a:p>
          <a:p>
            <a:r>
              <a:rPr lang="en-US" dirty="0" smtClean="0"/>
              <a:t>What properties should it have?  </a:t>
            </a:r>
            <a:r>
              <a:rPr lang="en-US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1004</TotalTime>
  <Words>319</Words>
  <Application>Microsoft Macintosh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Chemistry</vt:lpstr>
      <vt:lpstr>Periodic Trends Graphing</vt:lpstr>
      <vt:lpstr>Drill</vt:lpstr>
      <vt:lpstr>Objectives</vt:lpstr>
      <vt:lpstr>What’s next?</vt:lpstr>
      <vt:lpstr>Read across for group</vt:lpstr>
      <vt:lpstr>When done with graphs</vt:lpstr>
      <vt:lpstr>All done?</vt:lpstr>
      <vt:lpstr>Wrap-up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 Graphing</dc:title>
  <dc:creator>Howard County Administrator</dc:creator>
  <cp:lastModifiedBy>Howard County Administrator</cp:lastModifiedBy>
  <cp:revision>5</cp:revision>
  <dcterms:created xsi:type="dcterms:W3CDTF">2014-11-18T12:45:54Z</dcterms:created>
  <dcterms:modified xsi:type="dcterms:W3CDTF">2014-11-18T20:16:17Z</dcterms:modified>
</cp:coreProperties>
</file>