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Default Extension="jpeg" ContentType="image/jpeg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6400800" cy="762000"/>
          </a:xfrm>
          <a:noFill/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A5BAE0-6D39-B542-9114-E4C948749B29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3682A3-1BF1-7447-B9FF-0127D221B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22CD6-ED88-C94A-95A8-1ADA685145C6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01D6EF-990D-0842-99C6-37DC5B83F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790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457200"/>
            <a:ext cx="5219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22CD6-ED88-C94A-95A8-1ADA685145C6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01D6EF-990D-0842-99C6-37DC5B83F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22CD6-ED88-C94A-95A8-1ADA685145C6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1D6EF-990D-0842-99C6-37DC5B83F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smtClean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22CD6-ED88-C94A-95A8-1ADA685145C6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1D6EF-990D-0842-99C6-37DC5B83F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22CD6-ED88-C94A-95A8-1ADA685145C6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1D6EF-990D-0842-99C6-37DC5B83F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22CD6-ED88-C94A-95A8-1ADA685145C6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01D6EF-990D-0842-99C6-37DC5B83F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noFill/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22CD6-ED88-C94A-95A8-1ADA685145C6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01D6EF-990D-0842-99C6-37DC5B83F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22CD6-ED88-C94A-95A8-1ADA685145C6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01D6EF-990D-0842-99C6-37DC5B83F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22CD6-ED88-C94A-95A8-1ADA685145C6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01D6EF-990D-0842-99C6-37DC5B83F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22CD6-ED88-C94A-95A8-1ADA685145C6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01D6EF-990D-0842-99C6-37DC5B83F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22CD6-ED88-C94A-95A8-1ADA685145C6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01D6EF-990D-0842-99C6-37DC5B83F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22CD6-ED88-C94A-95A8-1ADA685145C6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01D6EF-990D-0842-99C6-37DC5B83F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22CD6-ED88-C94A-95A8-1ADA685145C6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01D6EF-990D-0842-99C6-37DC5B83F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7162800" cy="4419600"/>
          </a:xfrm>
          <a:prstGeom prst="rect">
            <a:avLst/>
          </a:prstGeom>
          <a:solidFill>
            <a:srgbClr val="FCF29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A9622CD6-ED88-C94A-95A8-1ADA685145C6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313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701D6EF-990D-0842-99C6-37DC5B83F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4212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42120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42120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42120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42120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the Periodic 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</a:p>
          <a:p>
            <a:r>
              <a:rPr lang="en-US" dirty="0" smtClean="0"/>
              <a:t>11/12/14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03" y="1417638"/>
            <a:ext cx="8438109" cy="5440362"/>
          </a:xfrm>
        </p:spPr>
        <p:txBody>
          <a:bodyPr/>
          <a:lstStyle/>
          <a:p>
            <a:r>
              <a:rPr lang="en-US" b="0" dirty="0" smtClean="0"/>
              <a:t>Write the Noble Gas configurations for each of the Noble Gases. (How would you write one for He?)</a:t>
            </a:r>
          </a:p>
          <a:p>
            <a:pPr lvl="1"/>
            <a:endParaRPr lang="en-US" b="0" dirty="0" smtClean="0"/>
          </a:p>
          <a:p>
            <a:pPr lvl="1"/>
            <a:endParaRPr lang="en-US" b="0" dirty="0" smtClean="0"/>
          </a:p>
          <a:p>
            <a:pPr lvl="1"/>
            <a:endParaRPr lang="en-US" b="0" dirty="0" smtClean="0"/>
          </a:p>
          <a:p>
            <a:r>
              <a:rPr lang="en-US" b="0" dirty="0" smtClean="0"/>
              <a:t>How many valence electrons do they have?</a:t>
            </a:r>
          </a:p>
          <a:p>
            <a:pPr lvl="1"/>
            <a:r>
              <a:rPr lang="en-US" b="0" dirty="0" smtClean="0"/>
              <a:t>8, except He—2 valence</a:t>
            </a:r>
          </a:p>
          <a:p>
            <a:r>
              <a:rPr lang="en-US" b="0" dirty="0" smtClean="0"/>
              <a:t>What do they have in common?</a:t>
            </a:r>
          </a:p>
          <a:p>
            <a:pPr lvl="1"/>
            <a:r>
              <a:rPr lang="en-US" b="0" dirty="0" smtClean="0"/>
              <a:t>All very stable, all together on Periodic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SWBAT</a:t>
            </a:r>
          </a:p>
          <a:p>
            <a:pPr lvl="1"/>
            <a:r>
              <a:rPr lang="en-US" dirty="0" smtClean="0"/>
              <a:t>Name the parts of the Periodic Table.</a:t>
            </a:r>
          </a:p>
          <a:p>
            <a:pPr lvl="1"/>
            <a:r>
              <a:rPr lang="en-US" dirty="0" smtClean="0"/>
              <a:t>Differentiate between metals, nonmetals, and metalloids.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colored Periodic Table for reference</a:t>
            </a:r>
          </a:p>
          <a:p>
            <a:pPr lvl="1"/>
            <a:r>
              <a:rPr lang="en-US" dirty="0" smtClean="0"/>
              <a:t>5-2 Review &amp; Reinforcement WS</a:t>
            </a:r>
          </a:p>
          <a:p>
            <a:pPr lvl="1"/>
            <a:r>
              <a:rPr lang="en-US" dirty="0" smtClean="0"/>
              <a:t>Family Resemblance WS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either is not done, finish for HW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st Tubes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 Tubes.thmx</Template>
  <TotalTime>14</TotalTime>
  <Words>114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Test Tubes</vt:lpstr>
      <vt:lpstr>Intro to the Periodic Table</vt:lpstr>
      <vt:lpstr>Drill</vt:lpstr>
      <vt:lpstr>Objectives</vt:lpstr>
      <vt:lpstr>Using the Periodic Table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the Periodic Table</dc:title>
  <dc:creator>Howard County Administrator</dc:creator>
  <cp:lastModifiedBy>Howard County Administrator</cp:lastModifiedBy>
  <cp:revision>2</cp:revision>
  <dcterms:created xsi:type="dcterms:W3CDTF">2014-11-11T20:55:00Z</dcterms:created>
  <dcterms:modified xsi:type="dcterms:W3CDTF">2014-11-11T20:56:41Z</dcterms:modified>
</cp:coreProperties>
</file>