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FD72A1D-62E6-3046-AC82-088D62B06DC4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525C973-195D-8D43-96D2-2AC7B3F7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Determination of Stature from Bones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11/12/14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are the best bones for determining height?  Why do you think that?</a:t>
            </a:r>
          </a:p>
          <a:p>
            <a:pPr lvl="1"/>
            <a:r>
              <a:rPr lang="en-US" dirty="0" smtClean="0"/>
              <a:t>Femur, humerus</a:t>
            </a:r>
          </a:p>
          <a:p>
            <a:pPr lvl="1"/>
            <a:r>
              <a:rPr lang="en-US" dirty="0" smtClean="0"/>
              <a:t>They are the longest bones, smaller bones are similar sizes in everyone</a:t>
            </a:r>
          </a:p>
          <a:p>
            <a:r>
              <a:rPr lang="en-US" dirty="0" smtClean="0"/>
              <a:t>How would a male and female femur be different?  How could that affect an investigation?</a:t>
            </a:r>
          </a:p>
          <a:p>
            <a:pPr lvl="1"/>
            <a:r>
              <a:rPr lang="en-US" dirty="0" smtClean="0"/>
              <a:t>Male – more robust, thicker, heavier; Female – </a:t>
            </a:r>
            <a:r>
              <a:rPr lang="en-US" dirty="0" err="1" smtClean="0"/>
              <a:t>gracile</a:t>
            </a:r>
            <a:r>
              <a:rPr lang="en-US" dirty="0" smtClean="0"/>
              <a:t>, thinner, slimmer; If you don’t know sex, you may calculate a taller or shorter person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Calculate height of someone based on the length of long bones: femur or humerus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Height and Body Proportions Lab</a:t>
            </a:r>
          </a:p>
          <a:p>
            <a:pPr lvl="1"/>
            <a:r>
              <a:rPr lang="en-US" dirty="0" smtClean="0"/>
              <a:t>1 packet per pair</a:t>
            </a:r>
          </a:p>
          <a:p>
            <a:r>
              <a:rPr lang="en-US" dirty="0" smtClean="0"/>
              <a:t>Estimation of Body Size from Individual Bones WS</a:t>
            </a:r>
          </a:p>
          <a:p>
            <a:pPr lvl="1"/>
            <a:r>
              <a:rPr lang="en-US" dirty="0" smtClean="0"/>
              <a:t>1 per person</a:t>
            </a:r>
          </a:p>
          <a:p>
            <a:pPr lvl="1"/>
            <a:r>
              <a:rPr lang="en-US" dirty="0" smtClean="0"/>
              <a:t>Homework if not finished in class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and Body Proportions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a partner will measure yourselves to determine if you are “proportional,” according to Leonardo </a:t>
            </a:r>
            <a:r>
              <a:rPr lang="en-US" dirty="0" err="1" smtClean="0"/>
              <a:t>da</a:t>
            </a:r>
            <a:r>
              <a:rPr lang="en-US" dirty="0" smtClean="0"/>
              <a:t> Vinci’s “ideal man.”</a:t>
            </a:r>
          </a:p>
          <a:p>
            <a:r>
              <a:rPr lang="en-US" dirty="0" smtClean="0"/>
              <a:t>You need:</a:t>
            </a:r>
          </a:p>
          <a:p>
            <a:pPr lvl="1"/>
            <a:r>
              <a:rPr lang="en-US" dirty="0" err="1" smtClean="0"/>
              <a:t>meterstick</a:t>
            </a:r>
            <a:r>
              <a:rPr lang="en-US" dirty="0" smtClean="0"/>
              <a:t> – by window – one per pair (may have to share)</a:t>
            </a:r>
          </a:p>
          <a:p>
            <a:pPr lvl="1"/>
            <a:r>
              <a:rPr lang="en-US" dirty="0" smtClean="0"/>
              <a:t>calculator – students may use their phones (BYOD) as calculators ONLY</a:t>
            </a:r>
          </a:p>
          <a:p>
            <a:r>
              <a:rPr lang="en-US" dirty="0" smtClean="0"/>
              <a:t>Follow directions on lab, answer questions, turn 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Body Size from Individual Bones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You, alone, will use the formulas on the reference sheet to calculate the height of each of these people.  Show your work.</a:t>
            </a:r>
          </a:p>
          <a:p>
            <a:r>
              <a:rPr lang="en-US" dirty="0" smtClean="0"/>
              <a:t>You need</a:t>
            </a:r>
          </a:p>
          <a:p>
            <a:pPr lvl="1"/>
            <a:r>
              <a:rPr lang="en-US" dirty="0" smtClean="0"/>
              <a:t>Estimation of Body Size WS</a:t>
            </a:r>
          </a:p>
          <a:p>
            <a:pPr lvl="1"/>
            <a:r>
              <a:rPr lang="en-US" dirty="0" smtClean="0"/>
              <a:t>Calculator – students may use phone as a calculator (BYOD) ONLY</a:t>
            </a:r>
          </a:p>
          <a:p>
            <a:pPr lvl="1"/>
            <a:r>
              <a:rPr lang="en-US" dirty="0" smtClean="0"/>
              <a:t>Figure 13-20 reference sheet – students should return this at the end of class – if they need it for HW, they may find it on Ms. </a:t>
            </a:r>
            <a:r>
              <a:rPr lang="en-US" smtClean="0"/>
              <a:t>Bloedorn’s website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</TotalTime>
  <Words>295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Determination of Stature from Bones</vt:lpstr>
      <vt:lpstr>Drill</vt:lpstr>
      <vt:lpstr>Objectives</vt:lpstr>
      <vt:lpstr>Agenda</vt:lpstr>
      <vt:lpstr>Height and Body Proportions Lab</vt:lpstr>
      <vt:lpstr>Estimation of Body Size from Individual Bones WS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Stature from Bones</dc:title>
  <dc:creator>Howard County Administrator</dc:creator>
  <cp:lastModifiedBy>Howard County Administrator</cp:lastModifiedBy>
  <cp:revision>2</cp:revision>
  <dcterms:created xsi:type="dcterms:W3CDTF">2014-11-12T11:13:41Z</dcterms:created>
  <dcterms:modified xsi:type="dcterms:W3CDTF">2014-11-12T11:24:58Z</dcterms:modified>
</cp:coreProperties>
</file>