
<file path=[Content_Types].xml><?xml version="1.0" encoding="utf-8"?>
<Types xmlns="http://schemas.openxmlformats.org/package/2006/content-types">
  <Override PartName="/ppt/slideLayouts/slideLayout4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2" r:id="rId3"/>
    <p:sldId id="264" r:id="rId4"/>
    <p:sldId id="257" r:id="rId5"/>
    <p:sldId id="258" r:id="rId6"/>
    <p:sldId id="26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28CD621-A089-AA4A-8362-03A16F54D861}" type="datetimeFigureOut">
              <a:rPr lang="en-US" smtClean="0"/>
              <a:pPr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C4F81C9-51F8-B743-8DF0-CB6C3B1EF7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Sex Determination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Forensic Science 11/11/14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the characteristics of a </a:t>
            </a:r>
            <a:r>
              <a:rPr lang="en-US" b="1" dirty="0" smtClean="0"/>
              <a:t>female </a:t>
            </a:r>
            <a:r>
              <a:rPr lang="en-US" dirty="0" smtClean="0"/>
              <a:t>skull.</a:t>
            </a:r>
          </a:p>
          <a:p>
            <a:r>
              <a:rPr lang="en-US" dirty="0" smtClean="0"/>
              <a:t>List the characteristics of a </a:t>
            </a:r>
            <a:r>
              <a:rPr lang="en-US" b="1" dirty="0" smtClean="0"/>
              <a:t>male </a:t>
            </a:r>
            <a:r>
              <a:rPr lang="en-US" dirty="0" smtClean="0"/>
              <a:t>pelvis.</a:t>
            </a:r>
          </a:p>
          <a:p>
            <a:r>
              <a:rPr lang="en-US" b="1" dirty="0" smtClean="0"/>
              <a:t>In general</a:t>
            </a:r>
            <a:r>
              <a:rPr lang="en-US" dirty="0" smtClean="0"/>
              <a:t>, how are male and female bones different?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Determine the gender of bones using characteristics of the skull and pelvis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Activity 13-2 – Sex determination from data</a:t>
            </a:r>
          </a:p>
          <a:p>
            <a:r>
              <a:rPr lang="en-US" dirty="0" smtClean="0"/>
              <a:t>Determination </a:t>
            </a:r>
            <a:r>
              <a:rPr lang="en-US" dirty="0" smtClean="0"/>
              <a:t>of Sex </a:t>
            </a:r>
            <a:r>
              <a:rPr lang="en-US" dirty="0" smtClean="0"/>
              <a:t>Lab</a:t>
            </a:r>
          </a:p>
          <a:p>
            <a:r>
              <a:rPr lang="en-US" dirty="0" smtClean="0"/>
              <a:t>Ch 13 “Review” – use the Ch 13 packet and your notes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9275" y="878247"/>
            <a:ext cx="8042276" cy="52577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and a partner (same one as yesterday) will work with a packet of three skull pictures and two replica pelvises to determine their sex.</a:t>
            </a:r>
          </a:p>
          <a:p>
            <a:r>
              <a:rPr lang="en-US" dirty="0" smtClean="0"/>
              <a:t>You and a partner will get:</a:t>
            </a:r>
          </a:p>
          <a:p>
            <a:pPr lvl="1"/>
            <a:r>
              <a:rPr lang="en-US" dirty="0" smtClean="0"/>
              <a:t>Determination of Sex worksheet</a:t>
            </a:r>
          </a:p>
          <a:p>
            <a:pPr lvl="1"/>
            <a:r>
              <a:rPr lang="en-US" dirty="0" smtClean="0"/>
              <a:t>A packet of skull pictures</a:t>
            </a:r>
          </a:p>
          <a:p>
            <a:r>
              <a:rPr lang="en-US" dirty="0" smtClean="0"/>
              <a:t>You will use your notes to note the characteristics of each skull.</a:t>
            </a:r>
          </a:p>
          <a:p>
            <a:pPr lvl="1"/>
            <a:r>
              <a:rPr lang="en-US" dirty="0" smtClean="0"/>
              <a:t>There may be pictures where you can’t see all features—record N/A for that feature.</a:t>
            </a:r>
          </a:p>
          <a:p>
            <a:r>
              <a:rPr lang="en-US" dirty="0" smtClean="0"/>
              <a:t>Ms. Bloedorn will call up each pair to examine the pelvises to determine the sex of each.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49275" y="-458709"/>
            <a:ext cx="8042276" cy="1336956"/>
          </a:xfrm>
        </p:spPr>
        <p:txBody>
          <a:bodyPr/>
          <a:lstStyle/>
          <a:p>
            <a:r>
              <a:rPr lang="en-US" dirty="0" smtClean="0"/>
              <a:t>Determination of Sex Lab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your partner, return to</a:t>
            </a:r>
          </a:p>
          <a:p>
            <a:pPr lvl="1"/>
            <a:r>
              <a:rPr lang="en-US" dirty="0" smtClean="0"/>
              <a:t>Activity 13-2</a:t>
            </a:r>
          </a:p>
          <a:p>
            <a:pPr lvl="1"/>
            <a:r>
              <a:rPr lang="en-US" dirty="0" smtClean="0"/>
              <a:t>Ch 13 Packet</a:t>
            </a:r>
          </a:p>
          <a:p>
            <a:r>
              <a:rPr lang="en-US" dirty="0" smtClean="0"/>
              <a:t>Turn this in when done.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13-2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Ch 13 packet to research how </a:t>
            </a:r>
            <a:r>
              <a:rPr lang="en-US" b="1" dirty="0" smtClean="0"/>
              <a:t>stature</a:t>
            </a:r>
            <a:r>
              <a:rPr lang="en-US" dirty="0" smtClean="0"/>
              <a:t> is determined from bones.</a:t>
            </a:r>
          </a:p>
          <a:p>
            <a:r>
              <a:rPr lang="en-US" dirty="0" smtClean="0"/>
              <a:t>What are the two bones that are </a:t>
            </a:r>
            <a:r>
              <a:rPr lang="en-US" smtClean="0"/>
              <a:t>most often used?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578</TotalTime>
  <Words>229</Words>
  <Application>Microsoft Macintosh PowerPoint</Application>
  <PresentationFormat>On-screen Show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Breeze</vt:lpstr>
      <vt:lpstr>Sex Determination Lab</vt:lpstr>
      <vt:lpstr>Drill</vt:lpstr>
      <vt:lpstr>Objectives</vt:lpstr>
      <vt:lpstr> Agenda</vt:lpstr>
      <vt:lpstr>Determination of Sex Lab</vt:lpstr>
      <vt:lpstr>Activity 13-2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 Determination Lab</dc:title>
  <dc:creator>Howard County Administrator</dc:creator>
  <cp:lastModifiedBy>Howard County Administrator</cp:lastModifiedBy>
  <cp:revision>2</cp:revision>
  <dcterms:created xsi:type="dcterms:W3CDTF">2014-11-11T11:52:42Z</dcterms:created>
  <dcterms:modified xsi:type="dcterms:W3CDTF">2014-11-11T20:35:30Z</dcterms:modified>
</cp:coreProperties>
</file>