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B183-C297-2345-985E-79029BAD6736}" type="datetimeFigureOut">
              <a:rPr lang="en-US" smtClean="0"/>
              <a:pPr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2823-03B3-114F-8419-6BA52299E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B183-C297-2345-985E-79029BAD6736}" type="datetimeFigureOut">
              <a:rPr lang="en-US" smtClean="0"/>
              <a:pPr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2823-03B3-114F-8419-6BA52299E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B183-C297-2345-985E-79029BAD6736}" type="datetimeFigureOut">
              <a:rPr lang="en-US" smtClean="0"/>
              <a:pPr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2823-03B3-114F-8419-6BA52299E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B183-C297-2345-985E-79029BAD6736}" type="datetimeFigureOut">
              <a:rPr lang="en-US" smtClean="0"/>
              <a:pPr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2823-03B3-114F-8419-6BA52299E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B183-C297-2345-985E-79029BAD6736}" type="datetimeFigureOut">
              <a:rPr lang="en-US" smtClean="0"/>
              <a:pPr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2823-03B3-114F-8419-6BA52299E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B183-C297-2345-985E-79029BAD6736}" type="datetimeFigureOut">
              <a:rPr lang="en-US" smtClean="0"/>
              <a:pPr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2823-03B3-114F-8419-6BA52299E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B183-C297-2345-985E-79029BAD6736}" type="datetimeFigureOut">
              <a:rPr lang="en-US" smtClean="0"/>
              <a:pPr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2823-03B3-114F-8419-6BA52299E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B183-C297-2345-985E-79029BAD6736}" type="datetimeFigureOut">
              <a:rPr lang="en-US" smtClean="0"/>
              <a:pPr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2823-03B3-114F-8419-6BA52299E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B183-C297-2345-985E-79029BAD6736}" type="datetimeFigureOut">
              <a:rPr lang="en-US" smtClean="0"/>
              <a:pPr/>
              <a:t>11/10/14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2823-03B3-114F-8419-6BA52299E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B183-C297-2345-985E-79029BAD6736}" type="datetimeFigureOut">
              <a:rPr lang="en-US" smtClean="0"/>
              <a:pPr/>
              <a:t>11/10/14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2823-03B3-114F-8419-6BA52299E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B183-C297-2345-985E-79029BAD6736}" type="datetimeFigureOut">
              <a:rPr lang="en-US" smtClean="0"/>
              <a:pPr/>
              <a:t>11/10/14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2823-03B3-114F-8419-6BA52299E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B183-C297-2345-985E-79029BAD6736}" type="datetimeFigureOut">
              <a:rPr lang="en-US" smtClean="0"/>
              <a:pPr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2823-03B3-114F-8419-6BA52299E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D56B183-C297-2345-985E-79029BAD6736}" type="datetimeFigureOut">
              <a:rPr lang="en-US" smtClean="0"/>
              <a:pPr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6A62823-03B3-114F-8419-6BA52299E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Secret in the Cellar</a:t>
            </a:r>
            <a:br>
              <a:rPr lang="en-US" dirty="0" smtClean="0"/>
            </a:br>
            <a:r>
              <a:rPr lang="en-US" dirty="0" smtClean="0"/>
              <a:t>Bone Sex </a:t>
            </a:r>
            <a:r>
              <a:rPr lang="en-US" dirty="0" err="1" smtClean="0"/>
              <a:t>Dtmn</a:t>
            </a:r>
            <a:r>
              <a:rPr lang="en-US" dirty="0" smtClean="0"/>
              <a:t>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Forensic Science 11/10/14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SEATS</a:t>
            </a:r>
          </a:p>
          <a:p>
            <a:r>
              <a:rPr lang="en-US" dirty="0" smtClean="0"/>
              <a:t>Name </a:t>
            </a:r>
            <a:r>
              <a:rPr lang="en-US" dirty="0" smtClean="0"/>
              <a:t>the bones of your arm, starting at the shoulder, going towards your hand.</a:t>
            </a:r>
          </a:p>
          <a:p>
            <a:r>
              <a:rPr lang="en-US" dirty="0" smtClean="0"/>
              <a:t>Name the bones of your leg, starting at the hip, going towards your foot.</a:t>
            </a:r>
          </a:p>
          <a:p>
            <a:r>
              <a:rPr lang="en-US" dirty="0" smtClean="0"/>
              <a:t>HW: Use your book and online resources to answer Qs 1-3 on the Review </a:t>
            </a:r>
            <a:r>
              <a:rPr lang="en-US" dirty="0" smtClean="0"/>
              <a:t>packet; finish the other </a:t>
            </a:r>
            <a:r>
              <a:rPr lang="en-US" dirty="0" smtClean="0"/>
              <a:t>ones as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Identify the bones of the skeleton</a:t>
            </a:r>
          </a:p>
          <a:p>
            <a:pPr lvl="1"/>
            <a:r>
              <a:rPr lang="en-US" dirty="0" smtClean="0"/>
              <a:t>Learn about a skeleton from Colonial America</a:t>
            </a:r>
          </a:p>
          <a:p>
            <a:pPr lvl="1"/>
            <a:r>
              <a:rPr lang="en-US" dirty="0" smtClean="0"/>
              <a:t>Practice using traits to determine sex from skulls and pelvises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Secret in the Cellar </a:t>
            </a:r>
            <a:r>
              <a:rPr lang="en-US" dirty="0" err="1" smtClean="0"/>
              <a:t>Webcomic</a:t>
            </a:r>
            <a:r>
              <a:rPr lang="en-US" dirty="0" smtClean="0"/>
              <a:t> – Qs, with group of 4</a:t>
            </a:r>
          </a:p>
          <a:p>
            <a:r>
              <a:rPr lang="en-US" dirty="0" smtClean="0"/>
              <a:t>Activity 13-2 WS – with partner</a:t>
            </a:r>
          </a:p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in 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 will be working in groups of four at one computer.</a:t>
            </a:r>
            <a:endParaRPr lang="en-US" dirty="0" smtClean="0"/>
          </a:p>
          <a:p>
            <a:r>
              <a:rPr lang="en-US" dirty="0" smtClean="0"/>
              <a:t>Try Firefox or Chrome (NOT </a:t>
            </a:r>
            <a:r>
              <a:rPr lang="en-US" dirty="0" smtClean="0"/>
              <a:t>Internet Explorer)</a:t>
            </a:r>
            <a:endParaRPr lang="en-US" dirty="0" smtClean="0"/>
          </a:p>
          <a:p>
            <a:r>
              <a:rPr lang="en-US" dirty="0" smtClean="0"/>
              <a:t>Go </a:t>
            </a:r>
            <a:r>
              <a:rPr lang="en-US" dirty="0" smtClean="0"/>
              <a:t>to Ms. Bloedorn’s website </a:t>
            </a:r>
          </a:p>
          <a:p>
            <a:pPr lvl="1"/>
            <a:r>
              <a:rPr lang="en-US" dirty="0" smtClean="0"/>
              <a:t>Main site &gt; Forensic Science &gt; Forensic Anthropology &gt; Written in Bone </a:t>
            </a:r>
            <a:r>
              <a:rPr lang="en-US" dirty="0" err="1" smtClean="0"/>
              <a:t>Webcomic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43602"/>
            <a:ext cx="8229600" cy="5239002"/>
          </a:xfrm>
        </p:spPr>
        <p:txBody>
          <a:bodyPr/>
          <a:lstStyle/>
          <a:p>
            <a:r>
              <a:rPr lang="en-US" dirty="0" smtClean="0"/>
              <a:t>We will be investigating a forensic mystery in Colonial America:</a:t>
            </a:r>
          </a:p>
          <a:p>
            <a:pPr lvl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http://anthropology.si.edu/writteninbone/comic/</a:t>
            </a:r>
          </a:p>
          <a:p>
            <a:pPr lvl="1"/>
            <a:r>
              <a:rPr lang="en-US" dirty="0" smtClean="0"/>
              <a:t>There is also a link on my website.</a:t>
            </a:r>
          </a:p>
          <a:p>
            <a:pPr lvl="1"/>
            <a:r>
              <a:rPr lang="en-US" dirty="0" smtClean="0"/>
              <a:t>As you go through the comic, write the answers to these </a:t>
            </a:r>
            <a:r>
              <a:rPr lang="en-US" b="1" i="1" dirty="0" smtClean="0"/>
              <a:t>Activities </a:t>
            </a:r>
            <a:r>
              <a:rPr lang="en-US" dirty="0" smtClean="0"/>
              <a:t>on a sheet of paper (one per group):</a:t>
            </a:r>
          </a:p>
          <a:p>
            <a:pPr lvl="2"/>
            <a:r>
              <a:rPr lang="en-US" dirty="0" smtClean="0"/>
              <a:t>Is the skeleton male or female?</a:t>
            </a:r>
          </a:p>
          <a:p>
            <a:pPr lvl="2"/>
            <a:r>
              <a:rPr lang="en-US" dirty="0" smtClean="0"/>
              <a:t>Can you identify the age?</a:t>
            </a:r>
          </a:p>
          <a:p>
            <a:pPr lvl="2"/>
            <a:r>
              <a:rPr lang="en-US" dirty="0" smtClean="0"/>
              <a:t>Can you identify ancestry?</a:t>
            </a:r>
          </a:p>
          <a:p>
            <a:pPr lvl="2"/>
            <a:r>
              <a:rPr lang="en-US" dirty="0" smtClean="0"/>
              <a:t>Is there evidence of trauma?</a:t>
            </a:r>
          </a:p>
          <a:p>
            <a:pPr lvl="2"/>
            <a:r>
              <a:rPr lang="en-US" dirty="0" smtClean="0"/>
              <a:t>Can you determine diet?</a:t>
            </a:r>
          </a:p>
          <a:p>
            <a:pPr lvl="2"/>
            <a:r>
              <a:rPr lang="en-US" dirty="0" smtClean="0"/>
              <a:t>Write a summary of how the skeleton got there.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in Bone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560902"/>
            <a:ext cx="8042276" cy="1336956"/>
          </a:xfrm>
        </p:spPr>
        <p:txBody>
          <a:bodyPr/>
          <a:lstStyle/>
          <a:p>
            <a:r>
              <a:rPr lang="en-US" dirty="0" smtClean="0"/>
              <a:t>Activities??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15440" r="-15440"/>
          <a:stretch>
            <a:fillRect/>
          </a:stretch>
        </p:blipFill>
        <p:spPr>
          <a:xfrm>
            <a:off x="-976722" y="776054"/>
            <a:ext cx="11261381" cy="608194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9077392">
            <a:off x="913460" y="5732825"/>
            <a:ext cx="2160250" cy="395982"/>
          </a:xfrm>
          <a:prstGeom prst="rightArrow">
            <a:avLst>
              <a:gd name="adj1" fmla="val 41602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13-2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a partner will use this worksheet and the Chapter 13 packet to answer the questions.  </a:t>
            </a:r>
          </a:p>
          <a:p>
            <a:r>
              <a:rPr lang="en-US" dirty="0" smtClean="0"/>
              <a:t>You may write your “Explain” answers on the back of the </a:t>
            </a:r>
            <a:r>
              <a:rPr lang="en-US" dirty="0" smtClean="0"/>
              <a:t>sheet or another sheet of paper.</a:t>
            </a:r>
            <a:endParaRPr lang="en-US" dirty="0" smtClean="0"/>
          </a:p>
          <a:p>
            <a:r>
              <a:rPr lang="en-US" dirty="0" smtClean="0"/>
              <a:t>For “Further Research,” you may use</a:t>
            </a:r>
          </a:p>
          <a:p>
            <a:pPr lvl="1"/>
            <a:r>
              <a:rPr lang="en-US" dirty="0" smtClean="0"/>
              <a:t>Ch 13 packet</a:t>
            </a:r>
          </a:p>
          <a:p>
            <a:pPr lvl="1"/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BYOD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regard to “The Secret in the Cellar”</a:t>
            </a:r>
          </a:p>
          <a:p>
            <a:pPr lvl="1"/>
            <a:r>
              <a:rPr lang="en-US" dirty="0" smtClean="0"/>
              <a:t>Who was the skeleton?</a:t>
            </a:r>
          </a:p>
          <a:p>
            <a:pPr lvl="1"/>
            <a:r>
              <a:rPr lang="en-US" dirty="0" smtClean="0"/>
              <a:t>What was the cause of death?</a:t>
            </a:r>
          </a:p>
          <a:p>
            <a:pPr lvl="1"/>
            <a:r>
              <a:rPr lang="en-US" dirty="0" smtClean="0"/>
              <a:t>What else can we surmise about the skeleton?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471</TotalTime>
  <Words>356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Secret in the Cellar Bone Sex Dtmn Practice</vt:lpstr>
      <vt:lpstr>Drill</vt:lpstr>
      <vt:lpstr>Objective</vt:lpstr>
      <vt:lpstr>Agenda</vt:lpstr>
      <vt:lpstr>Written in Bone</vt:lpstr>
      <vt:lpstr>Written in Bone </vt:lpstr>
      <vt:lpstr>Activities??</vt:lpstr>
      <vt:lpstr>Activity 13-2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 in the Cellar Bone Sex Dtmn Practice</dc:title>
  <dc:creator>Howard County Administrator</dc:creator>
  <cp:lastModifiedBy>Howard County Administrator</cp:lastModifiedBy>
  <cp:revision>4</cp:revision>
  <dcterms:created xsi:type="dcterms:W3CDTF">2014-11-10T12:06:46Z</dcterms:created>
  <dcterms:modified xsi:type="dcterms:W3CDTF">2014-11-10T19:16:51Z</dcterms:modified>
</cp:coreProperties>
</file>