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1EB1DE-F75B-3848-9DD9-50749913C8FE}" type="datetimeFigureOut">
              <a:rPr lang="en-US" smtClean="0"/>
              <a:pPr/>
              <a:t>10/31/14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D8BE37-E370-6A48-AE1C-59BA8014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bs.twimg.com/tweet_video/B0JFfjACYAAeqr3.mp4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video" Target="file://localhost/Users/cbloedorn/Cathy's%20Work%20Computer/2014-2015/Chem%2014-15/Unit%204%20Reg/colored%20lights%20from%20salts.mp4" TargetMode="Externa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Fireworks – Day 5</a:t>
            </a:r>
            <a:br>
              <a:rPr lang="en-US" dirty="0" smtClean="0"/>
            </a:br>
            <a:r>
              <a:rPr lang="en-US" dirty="0" smtClean="0"/>
              <a:t>Intro to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Chemistry 10/31/14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symbol for </a:t>
            </a:r>
          </a:p>
          <a:p>
            <a:pPr lvl="1"/>
            <a:r>
              <a:rPr lang="en-US" dirty="0" smtClean="0"/>
              <a:t>wavelength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the speed of light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Planck’s constant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644525"/>
            <a:ext cx="8077200" cy="1143000"/>
          </a:xfrm>
        </p:spPr>
        <p:txBody>
          <a:bodyPr/>
          <a:lstStyle/>
          <a:p>
            <a:r>
              <a:rPr lang="en-US" dirty="0" smtClean="0"/>
              <a:t>Drill – Happy Halloween!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54175"/>
            <a:ext cx="8064500" cy="4868119"/>
          </a:xfrm>
        </p:spPr>
        <p:txBody>
          <a:bodyPr/>
          <a:lstStyle/>
          <a:p>
            <a:r>
              <a:rPr lang="en-US" dirty="0" smtClean="0"/>
              <a:t>Explain what is happening in this video:</a:t>
            </a:r>
          </a:p>
          <a:p>
            <a:r>
              <a:rPr lang="en-US" dirty="0" smtClean="0"/>
              <a:t>Thanks, </a:t>
            </a:r>
            <a:r>
              <a:rPr lang="en-US" dirty="0" err="1" smtClean="0"/>
              <a:t>Kaitlyn</a:t>
            </a:r>
            <a:r>
              <a:rPr lang="en-US" dirty="0" smtClean="0"/>
              <a:t>!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hlinkClick r:id="rId3"/>
              </a:rPr>
              <a:t>https://pbs.twimg.com/tweet_video/B0JFfjACYAAeqr3.mp4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</a:t>
            </a:r>
            <a:r>
              <a:rPr lang="en-US" dirty="0" smtClean="0"/>
              <a:t> Finish Side A of WS</a:t>
            </a:r>
            <a:endParaRPr lang="en-US" dirty="0" smtClean="0"/>
          </a:p>
        </p:txBody>
      </p:sp>
      <p:pic>
        <p:nvPicPr>
          <p:cNvPr id="4" name="colored lights from salts.mp4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147963" y="2636067"/>
            <a:ext cx="1301095" cy="972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4105" y="4148905"/>
            <a:ext cx="2287389" cy="25345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wavelength and frequency for any photon.</a:t>
            </a:r>
          </a:p>
          <a:p>
            <a:pPr lvl="1"/>
            <a:r>
              <a:rPr lang="en-US" dirty="0" smtClean="0"/>
              <a:t>Calculate energy for any photon.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Pencil/pen</a:t>
            </a:r>
          </a:p>
          <a:p>
            <a:pPr lvl="1"/>
            <a:r>
              <a:rPr lang="en-US" dirty="0" smtClean="0"/>
              <a:t>CLEAN Periodic Table</a:t>
            </a:r>
          </a:p>
          <a:p>
            <a:pPr lvl="1"/>
            <a:r>
              <a:rPr lang="en-US" dirty="0" smtClean="0"/>
              <a:t>Calculator (if you want it)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the electromagnetic spectrum??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116893"/>
            <a:ext cx="8064500" cy="4392172"/>
          </a:xfrm>
        </p:spPr>
        <p:txBody>
          <a:bodyPr/>
          <a:lstStyle/>
          <a:p>
            <a:r>
              <a:rPr lang="en-US" dirty="0" smtClean="0"/>
              <a:t>Use</a:t>
            </a:r>
            <a:r>
              <a:rPr lang="en-US" dirty="0" smtClean="0"/>
              <a:t> textbooks </a:t>
            </a:r>
            <a:r>
              <a:rPr lang="en-US" dirty="0" smtClean="0"/>
              <a:t>and BYOD to answer </a:t>
            </a:r>
            <a:r>
              <a:rPr lang="en-US" dirty="0" smtClean="0"/>
              <a:t>these </a:t>
            </a:r>
            <a:r>
              <a:rPr lang="en-US" dirty="0" smtClean="0"/>
              <a:t>questions on</a:t>
            </a:r>
            <a:r>
              <a:rPr lang="en-US" dirty="0" smtClean="0"/>
              <a:t> your paper:</a:t>
            </a:r>
            <a:endParaRPr lang="en-US" dirty="0" smtClean="0"/>
          </a:p>
          <a:p>
            <a:pPr lvl="1"/>
            <a:r>
              <a:rPr lang="en-US" dirty="0" smtClean="0"/>
              <a:t>What is an electromagnetic spectrum? </a:t>
            </a:r>
          </a:p>
          <a:p>
            <a:pPr lvl="1"/>
            <a:r>
              <a:rPr lang="en-US" dirty="0" smtClean="0"/>
              <a:t>What types of radiation are found in an electromagnetic spectrum?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What are the frequencies for ROYGBIV?</a:t>
            </a:r>
          </a:p>
          <a:p>
            <a:pPr lvl="1"/>
            <a:r>
              <a:rPr lang="en-US" dirty="0" smtClean="0"/>
              <a:t>What is the difference between an emission (bright line) and continuous spectrum?	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97" y="1542919"/>
            <a:ext cx="8422703" cy="49946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228" y="888999"/>
            <a:ext cx="3437435" cy="58261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pg. 1 – Ms. Bloedorn will give notes about waves and light and we’ll do some example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Side A of Energy, frequency, etc. WS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ard">
  <a:themeElements>
    <a:clrScheme name="Clipboard 7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000099"/>
      </a:folHlink>
    </a:clrScheme>
    <a:fontScheme name="Clipbo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ipboa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7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Clipboard.thmx</Template>
  <TotalTime>277</TotalTime>
  <Words>199</Words>
  <Application>Microsoft Macintosh PowerPoint</Application>
  <PresentationFormat>On-screen Show (4:3)</PresentationFormat>
  <Paragraphs>35</Paragraphs>
  <Slides>10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Clipboard</vt:lpstr>
      <vt:lpstr>Fireworks – Day 5 Intro to Calculations</vt:lpstr>
      <vt:lpstr>Drill – Happy Halloween!</vt:lpstr>
      <vt:lpstr>Objectives</vt:lpstr>
      <vt:lpstr>Quiz #5</vt:lpstr>
      <vt:lpstr>What is the electromagnetic spectrum??</vt:lpstr>
      <vt:lpstr>Slide 6</vt:lpstr>
      <vt:lpstr>Slide 7</vt:lpstr>
      <vt:lpstr>What does this all mean?</vt:lpstr>
      <vt:lpstr>Practice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Fireworks – Day 5 Intro to Calculations</dc:title>
  <dc:creator>Howard County Administrator</dc:creator>
  <cp:lastModifiedBy>Howard County Administrator</cp:lastModifiedBy>
  <cp:revision>5</cp:revision>
  <dcterms:created xsi:type="dcterms:W3CDTF">2014-10-31T11:20:56Z</dcterms:created>
  <dcterms:modified xsi:type="dcterms:W3CDTF">2014-10-31T15:00:47Z</dcterms:modified>
</cp:coreProperties>
</file>