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5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2D28-38EF-E84C-BE60-D004F35AFBDC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429FD68-C4D7-BC45-BBF1-C4A332ADE9F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2D28-38EF-E84C-BE60-D004F35AFBDC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FD68-C4D7-BC45-BBF1-C4A332ADE9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2D28-38EF-E84C-BE60-D004F35AFBDC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FD68-C4D7-BC45-BBF1-C4A332ADE9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2D28-38EF-E84C-BE60-D004F35AFBDC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FD68-C4D7-BC45-BBF1-C4A332ADE9F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2D28-38EF-E84C-BE60-D004F35AFBDC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429FD68-C4D7-BC45-BBF1-C4A332ADE9F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2D28-38EF-E84C-BE60-D004F35AFBDC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FD68-C4D7-BC45-BBF1-C4A332ADE9F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2D28-38EF-E84C-BE60-D004F35AFBDC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FD68-C4D7-BC45-BBF1-C4A332ADE9F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2D28-38EF-E84C-BE60-D004F35AFBDC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FD68-C4D7-BC45-BBF1-C4A332ADE9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2D28-38EF-E84C-BE60-D004F35AFBDC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FD68-C4D7-BC45-BBF1-C4A332ADE9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2D28-38EF-E84C-BE60-D004F35AFBDC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FD68-C4D7-BC45-BBF1-C4A332ADE9F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2D28-38EF-E84C-BE60-D004F35AFBDC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429FD68-C4D7-BC45-BBF1-C4A332ADE9F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FC32D28-38EF-E84C-BE60-D004F35AFBDC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429FD68-C4D7-BC45-BBF1-C4A332ADE9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GT Chemistry 10/30/14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Electron Quiz</a:t>
            </a:r>
            <a:br>
              <a:rPr lang="en-US" dirty="0" smtClean="0"/>
            </a:br>
            <a:r>
              <a:rPr lang="en-US" dirty="0" smtClean="0"/>
              <a:t>Begin wavelength </a:t>
            </a:r>
            <a:r>
              <a:rPr lang="en-US" dirty="0" err="1" smtClean="0"/>
              <a:t>calcs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Phone in the box!</a:t>
            </a:r>
          </a:p>
          <a:p>
            <a:r>
              <a:rPr lang="en-US" dirty="0" smtClean="0"/>
              <a:t>For </a:t>
            </a:r>
            <a:r>
              <a:rPr lang="en-US" dirty="0" smtClean="0"/>
              <a:t>Chromium, write/draw:</a:t>
            </a:r>
          </a:p>
          <a:p>
            <a:pPr lvl="1"/>
            <a:r>
              <a:rPr lang="en-US" dirty="0" smtClean="0"/>
              <a:t>the full electron configuration</a:t>
            </a:r>
          </a:p>
          <a:p>
            <a:pPr lvl="1"/>
            <a:r>
              <a:rPr lang="en-US" dirty="0" smtClean="0"/>
              <a:t>the Noble Gas configuration</a:t>
            </a:r>
          </a:p>
          <a:p>
            <a:pPr lvl="1"/>
            <a:r>
              <a:rPr lang="en-US" dirty="0" smtClean="0"/>
              <a:t>the orbital diagram</a:t>
            </a:r>
          </a:p>
          <a:p>
            <a:pPr lvl="1"/>
            <a:r>
              <a:rPr lang="en-US" dirty="0" smtClean="0"/>
              <a:t>the number of unpaired electrons</a:t>
            </a:r>
          </a:p>
          <a:p>
            <a:pPr lvl="1"/>
            <a:r>
              <a:rPr lang="en-US" dirty="0" smtClean="0"/>
              <a:t>the valence</a:t>
            </a:r>
          </a:p>
          <a:p>
            <a:r>
              <a:rPr lang="en-US" dirty="0" smtClean="0"/>
              <a:t>HW</a:t>
            </a:r>
            <a:r>
              <a:rPr lang="en-US" dirty="0" smtClean="0"/>
              <a:t>: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IWBAT</a:t>
            </a:r>
            <a:endParaRPr lang="en-US" dirty="0" smtClean="0"/>
          </a:p>
          <a:p>
            <a:pPr lvl="1"/>
            <a:r>
              <a:rPr lang="en-US" dirty="0" smtClean="0"/>
              <a:t>Write electron configurations, Noble Gas configurations, orbital diagrams for any element</a:t>
            </a:r>
          </a:p>
          <a:p>
            <a:pPr lvl="1"/>
            <a:r>
              <a:rPr lang="en-US" dirty="0" smtClean="0"/>
              <a:t>Calculate </a:t>
            </a:r>
            <a:r>
              <a:rPr lang="en-US" dirty="0" smtClean="0"/>
              <a:t>valence and unpaired electrons for any element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Calculate wavelength and frequency for any photon.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have up to 30 minutes</a:t>
            </a:r>
          </a:p>
          <a:p>
            <a:r>
              <a:rPr lang="en-US" dirty="0" smtClean="0"/>
              <a:t>You need:</a:t>
            </a:r>
          </a:p>
          <a:p>
            <a:pPr lvl="1"/>
            <a:r>
              <a:rPr lang="en-US" dirty="0" smtClean="0"/>
              <a:t>Pencil or pen</a:t>
            </a:r>
          </a:p>
          <a:p>
            <a:pPr lvl="1"/>
            <a:r>
              <a:rPr lang="en-US" dirty="0" smtClean="0"/>
              <a:t>Clean Periodic Table (NO NOTES)</a:t>
            </a:r>
          </a:p>
          <a:p>
            <a:pPr lvl="1"/>
            <a:r>
              <a:rPr lang="en-US" dirty="0" smtClean="0"/>
              <a:t>Calculator (if you want one)</a:t>
            </a:r>
          </a:p>
          <a:p>
            <a:r>
              <a:rPr lang="en-US" dirty="0" smtClean="0"/>
              <a:t>Turn it in when you’re done.  Take a look at pg. 1 in your packet.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Calculations using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Let’s take a look at pg. 1 and do some sample problems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with waves…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Ms. Bloedorn will demonstrate Planck’s equation</a:t>
            </a:r>
          </a:p>
          <a:p>
            <a:r>
              <a:rPr lang="en-US" smtClean="0"/>
              <a:t>Practice!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ang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Orange.thmx</Template>
  <TotalTime>17</TotalTime>
  <Words>153</Words>
  <Application>Microsoft Macintosh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Orange</vt:lpstr>
      <vt:lpstr>Electron Quiz Begin wavelength calcs</vt:lpstr>
      <vt:lpstr>Drill</vt:lpstr>
      <vt:lpstr>Drill</vt:lpstr>
      <vt:lpstr>Electron Quiz</vt:lpstr>
      <vt:lpstr>Calculations using waves</vt:lpstr>
      <vt:lpstr>More with waves…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 Quiz Begin wavelength calcs</dc:title>
  <dc:creator>Howard County Administrator</dc:creator>
  <cp:lastModifiedBy>Howard County Administrator</cp:lastModifiedBy>
  <cp:revision>1</cp:revision>
  <dcterms:created xsi:type="dcterms:W3CDTF">2014-10-29T19:19:40Z</dcterms:created>
  <dcterms:modified xsi:type="dcterms:W3CDTF">2014-10-29T19:37:20Z</dcterms:modified>
</cp:coreProperties>
</file>