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wmf" ContentType="image/x-wmf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1" r:id="rId21"/>
    <p:sldId id="278" r:id="rId22"/>
    <p:sldId id="279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88ABF-1277-1D43-B294-4628F165DC7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B765F-5A00-D64E-A9EB-F09511132E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545F8A-C839-024E-B99F-1F76C82E60E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You must discuss these!!!!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552B5F-4113-4E4D-94A2-EE891A700C9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D0EBD5-6290-224B-AF2B-B5F7F1B5BEB0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70CDAD-7AAB-DD4C-B214-D10BD83A24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lay.kahoot.it/%23/?quizId=1285c427-85c3-428c-ae84-9d4a042505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GT Chemistry 10/29/14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STEM Conclusion, Wavelength Calc,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Now provide evidence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Provide actual data in sentence form that backs up your previous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What type of relationship was there, if any?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How did the independent variable effect the dependent variable?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Were there any trends (changes; increases, decreases in data) or patterns (repeated data that is similar) in the data? 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Discuss issues, problems or errors with the investigation.</a:t>
            </a:r>
          </a:p>
          <a:p>
            <a:pPr>
              <a:lnSpc>
                <a:spcPct val="90000"/>
              </a:lnSpc>
            </a:pPr>
            <a:endParaRPr lang="en-US">
              <a:ea typeface="Times New Roman" charset="0"/>
              <a:cs typeface="Times New Roman" charset="0"/>
              <a:sym typeface="Wingdings 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Sources of errors are not ones that you made and then fixed</a:t>
            </a:r>
          </a:p>
          <a:p>
            <a:r>
              <a:rPr lang="en-US" smtClean="0"/>
              <a:t>Your results not supporting your hypothesis is not an error</a:t>
            </a:r>
          </a:p>
          <a:p>
            <a:r>
              <a:rPr lang="en-US" smtClean="0"/>
              <a:t>All experiments will have measurement errors</a:t>
            </a:r>
          </a:p>
          <a:p>
            <a:pPr lvl="1"/>
            <a:r>
              <a:rPr lang="en-US" smtClean="0"/>
              <a:t>Our experiments especially will have all 3 types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Errors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61264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3200" b="1" i="1" dirty="0" smtClean="0"/>
              <a:t>Statistical: </a:t>
            </a:r>
            <a:r>
              <a:rPr lang="en-US" sz="3200" dirty="0" smtClean="0"/>
              <a:t>errors due to the random nature of objects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Reduced by having a high number of test subjects </a:t>
            </a:r>
          </a:p>
          <a:p>
            <a:pPr>
              <a:buFontTx/>
              <a:buChar char="•"/>
            </a:pPr>
            <a:r>
              <a:rPr lang="en-US" sz="3200" b="1" i="1" dirty="0" smtClean="0"/>
              <a:t>Systemic: </a:t>
            </a:r>
            <a:r>
              <a:rPr lang="en-US" sz="3200" dirty="0" smtClean="0"/>
              <a:t>errors due to the way the experiment was designed or implemented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Arrive from inability to control all variables</a:t>
            </a:r>
          </a:p>
          <a:p>
            <a:pPr>
              <a:buFontTx/>
              <a:buChar char="•"/>
            </a:pPr>
            <a:r>
              <a:rPr lang="en-US" sz="3200" b="1" i="1" dirty="0" smtClean="0"/>
              <a:t>Measurement: </a:t>
            </a:r>
            <a:r>
              <a:rPr lang="en-US" sz="3200" dirty="0" smtClean="0"/>
              <a:t>errors based of the tools that were used in the experiment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Certain tools are not precise and must be discussed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Discuss application or relevance of your experiment</a:t>
            </a:r>
          </a:p>
          <a:p>
            <a:pPr lvl="1"/>
            <a:r>
              <a:rPr lang="en-US" smtClean="0"/>
              <a:t>What can we do with your findings?</a:t>
            </a:r>
          </a:p>
          <a:p>
            <a:endParaRPr lang="en-US" smtClean="0"/>
          </a:p>
          <a:p>
            <a:r>
              <a:rPr lang="en-US" smtClean="0"/>
              <a:t>Identify new questions or problems that can be researched in the future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001000" cy="2514600"/>
          </a:xfrm>
        </p:spPr>
        <p:txBody>
          <a:bodyPr/>
          <a:lstStyle/>
          <a:p>
            <a:r>
              <a:rPr lang="en-US"/>
              <a:t>Yeah! We’re almost there….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27652" name="Picture 4" descr="PE032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8738" y="4419600"/>
            <a:ext cx="140652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Concluding sentence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This sentence should</a:t>
            </a:r>
          </a:p>
          <a:p>
            <a:pPr lvl="1"/>
            <a:r>
              <a:rPr lang="en-US"/>
              <a:t>Begin with a transition word</a:t>
            </a:r>
          </a:p>
          <a:p>
            <a:pPr lvl="2"/>
            <a:r>
              <a:rPr lang="en-US"/>
              <a:t>To sum it up</a:t>
            </a:r>
          </a:p>
          <a:p>
            <a:pPr lvl="2"/>
            <a:r>
              <a:rPr lang="en-US"/>
              <a:t>Clearly</a:t>
            </a:r>
          </a:p>
          <a:p>
            <a:pPr lvl="2"/>
            <a:r>
              <a:rPr lang="en-US"/>
              <a:t>In conclusion</a:t>
            </a:r>
          </a:p>
          <a:p>
            <a:pPr lvl="2"/>
            <a:r>
              <a:rPr lang="en-US"/>
              <a:t>Obviously</a:t>
            </a:r>
          </a:p>
          <a:p>
            <a:pPr lvl="1"/>
            <a:r>
              <a:rPr lang="en-US"/>
              <a:t>Rephrase the original question or problem</a:t>
            </a:r>
          </a:p>
          <a:p>
            <a:pPr lvl="1"/>
            <a:r>
              <a:rPr lang="en-US"/>
              <a:t>Remind you why this was important.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Important Notes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Bring up prior research about your topic </a:t>
            </a:r>
          </a:p>
          <a:p>
            <a:pPr lvl="1"/>
            <a:r>
              <a:rPr lang="en-US" smtClean="0"/>
              <a:t>Use the research you conducted for the introduction</a:t>
            </a:r>
          </a:p>
          <a:p>
            <a:endParaRPr lang="en-US" smtClean="0"/>
          </a:p>
          <a:p>
            <a:r>
              <a:rPr lang="en-US" smtClean="0"/>
              <a:t>Make sure formatting is correct</a:t>
            </a:r>
          </a:p>
          <a:p>
            <a:pPr lvl="1"/>
            <a:r>
              <a:rPr lang="en-US" smtClean="0"/>
              <a:t>Proper Citations</a:t>
            </a:r>
          </a:p>
          <a:p>
            <a:pPr lvl="1"/>
            <a:r>
              <a:rPr lang="en-US" smtClean="0"/>
              <a:t>APA Reference list</a:t>
            </a:r>
          </a:p>
          <a:p>
            <a:pPr lvl="1"/>
            <a:r>
              <a:rPr lang="en-US" smtClean="0"/>
              <a:t>Written in passive voice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conclusion outline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50625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Topic Sentence</a:t>
            </a:r>
          </a:p>
          <a:p>
            <a:pPr lvl="1"/>
            <a:r>
              <a:rPr lang="en-US" dirty="0" smtClean="0"/>
              <a:t>Restate problem or idea that was being investigated</a:t>
            </a:r>
          </a:p>
          <a:p>
            <a:r>
              <a:rPr lang="en-US" dirty="0" smtClean="0">
                <a:sym typeface="Wingdings 2" charset="2"/>
              </a:rPr>
              <a:t>Restate your hypothesis </a:t>
            </a:r>
          </a:p>
          <a:p>
            <a:pPr lvl="1"/>
            <a:r>
              <a:rPr lang="en-US" dirty="0" smtClean="0">
                <a:sym typeface="Wingdings 2" charset="2"/>
              </a:rPr>
              <a:t>(It was predicted that…)</a:t>
            </a:r>
            <a:endParaRPr lang="en-US" dirty="0" smtClean="0"/>
          </a:p>
          <a:p>
            <a:pPr lvl="1"/>
            <a:r>
              <a:rPr lang="en-US" dirty="0" smtClean="0">
                <a:sym typeface="Wingdings 2" charset="2"/>
              </a:rPr>
              <a:t>Accept or reject your hypothesis</a:t>
            </a:r>
          </a:p>
          <a:p>
            <a:pPr lvl="2"/>
            <a:r>
              <a:rPr lang="en-US" dirty="0" smtClean="0">
                <a:sym typeface="Wingdings 2" charset="2"/>
              </a:rPr>
              <a:t>Provide evidence</a:t>
            </a:r>
          </a:p>
          <a:p>
            <a:pPr lvl="2"/>
            <a:r>
              <a:rPr lang="en-US" dirty="0" smtClean="0">
                <a:sym typeface="Wingdings 2" charset="2"/>
              </a:rPr>
              <a:t>Actual data from the experiment</a:t>
            </a:r>
          </a:p>
          <a:p>
            <a:pPr lvl="3"/>
            <a:r>
              <a:rPr lang="en-US" dirty="0" smtClean="0">
                <a:sym typeface="Wingdings 2" charset="2"/>
              </a:rPr>
              <a:t>What did the data say? </a:t>
            </a:r>
          </a:p>
          <a:p>
            <a:r>
              <a:rPr lang="en-US" dirty="0" smtClean="0">
                <a:sym typeface="Wingdings 2" charset="2"/>
              </a:rPr>
              <a:t>Relationships or trends in the data</a:t>
            </a:r>
          </a:p>
          <a:p>
            <a:pPr lvl="1"/>
            <a:r>
              <a:rPr lang="en-US" dirty="0" smtClean="0">
                <a:sym typeface="Wingdings 2" charset="2"/>
              </a:rPr>
              <a:t>Provide actual data evidence</a:t>
            </a:r>
          </a:p>
          <a:p>
            <a:pPr lvl="1"/>
            <a:r>
              <a:rPr lang="en-US" dirty="0" smtClean="0">
                <a:sym typeface="Wingdings 2" charset="2"/>
              </a:rPr>
              <a:t>Refer back to your data table or graph </a:t>
            </a:r>
          </a:p>
          <a:p>
            <a:endParaRPr lang="en-US" dirty="0" smtClean="0">
              <a:sym typeface="Wingdings 2" charset="2"/>
            </a:endParaRPr>
          </a:p>
          <a:p>
            <a:endParaRPr lang="en-US" dirty="0" smtClean="0">
              <a:sym typeface="Wingdings 2" charset="2"/>
            </a:endParaRPr>
          </a:p>
          <a:p>
            <a:pPr lvl="1"/>
            <a:endParaRPr lang="en-US" dirty="0" smtClean="0">
              <a:sym typeface="Wingdings 2" charset="2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Conclusion Outline Cont…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 2" charset="2"/>
              </a:rPr>
              <a:t>Issues or problems with the investigation</a:t>
            </a:r>
          </a:p>
          <a:p>
            <a:pPr lvl="1"/>
            <a:r>
              <a:rPr lang="en-US" dirty="0" smtClean="0">
                <a:sym typeface="Wingdings 2" charset="2"/>
              </a:rPr>
              <a:t>Discuss the 3 types (systemic, statistical, and measurement)</a:t>
            </a:r>
          </a:p>
          <a:p>
            <a:pPr lvl="1"/>
            <a:r>
              <a:rPr lang="en-US" dirty="0" smtClean="0">
                <a:sym typeface="Wingdings 2" charset="2"/>
              </a:rPr>
              <a:t>Provide evidence</a:t>
            </a:r>
          </a:p>
          <a:p>
            <a:r>
              <a:rPr lang="en-US" dirty="0" smtClean="0">
                <a:sym typeface="Wingdings 2" charset="2"/>
              </a:rPr>
              <a:t>Wrap it up!</a:t>
            </a:r>
          </a:p>
          <a:p>
            <a:pPr lvl="1"/>
            <a:r>
              <a:rPr lang="en-US" dirty="0" smtClean="0">
                <a:sym typeface="Wingdings 2" charset="2"/>
              </a:rPr>
              <a:t>Discuss application and future research</a:t>
            </a:r>
          </a:p>
          <a:p>
            <a:pPr lvl="1"/>
            <a:r>
              <a:rPr lang="en-US" dirty="0" smtClean="0">
                <a:sym typeface="Wingdings 2" charset="2"/>
              </a:rPr>
              <a:t>Concluding sentence with transition word, rephrased problem, and explain why the experiment was important.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Drill – Drill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877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need a sheet of notebook paper and your drills.  This IS a quiz, so don’t help other people!  You’ll have 10 minutes—turn it over when done.</a:t>
            </a:r>
          </a:p>
          <a:p>
            <a:r>
              <a:rPr lang="en-US" dirty="0" smtClean="0"/>
              <a:t>Write down the question and answers from:</a:t>
            </a:r>
          </a:p>
          <a:p>
            <a:pPr lvl="1"/>
            <a:r>
              <a:rPr lang="en-US" dirty="0" smtClean="0"/>
              <a:t>9/8, 9/18, 10/2, 10/23</a:t>
            </a:r>
          </a:p>
          <a:p>
            <a:r>
              <a:rPr lang="en-US" dirty="0" smtClean="0"/>
              <a:t>HW: </a:t>
            </a:r>
          </a:p>
          <a:p>
            <a:pPr lvl="1"/>
            <a:r>
              <a:rPr lang="en-US" dirty="0" smtClean="0"/>
              <a:t>Study for Quiz on 10/30</a:t>
            </a:r>
          </a:p>
          <a:p>
            <a:pPr lvl="1"/>
            <a:r>
              <a:rPr lang="en-US" dirty="0" smtClean="0"/>
              <a:t>STEM Conclusion is due 11/14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68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Ms. Bloedorn is giving you the Conclusion Rubric – the Conclusion is due 11/14</a:t>
            </a:r>
          </a:p>
          <a:p>
            <a:r>
              <a:rPr lang="en-US" dirty="0" smtClean="0"/>
              <a:t>Please remember – Organize </a:t>
            </a:r>
            <a:r>
              <a:rPr lang="en-US" dirty="0" smtClean="0"/>
              <a:t>your papers in the center prongs—that’s why they’re there!  Anything that is being turned in should be in there, in a logical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the next round, I won’t take folders that aren’t organized.  If you turn it in to me and it’s a mess, I’ll give it back to you the next day and it will be marked LATE.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STEM Fair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Eventually, you will be making a board that will be graded.</a:t>
            </a:r>
          </a:p>
          <a:p>
            <a:r>
              <a:rPr lang="en-US" dirty="0" smtClean="0"/>
              <a:t>If you didn’t fix the problems with the graphs/tables/etc., it will affect your grade on the board.  That’s why we give you a grade!  Please look back at the notes about the folder to correct your errors (10/20)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using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take a look at pg. 1 and do some sample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for Quiz</a:t>
            </a:r>
          </a:p>
          <a:p>
            <a:pPr lvl="1"/>
            <a:r>
              <a:rPr lang="en-US" dirty="0" smtClean="0"/>
              <a:t>pg.7 – skip #6</a:t>
            </a:r>
          </a:p>
          <a:p>
            <a:pPr lvl="1"/>
            <a:r>
              <a:rPr lang="en-US" dirty="0" err="1" smtClean="0"/>
              <a:t>Kahoot</a:t>
            </a:r>
            <a:r>
              <a:rPr lang="en-US" dirty="0" smtClean="0"/>
              <a:t> – electron </a:t>
            </a:r>
            <a:r>
              <a:rPr lang="en-US" dirty="0" smtClean="0"/>
              <a:t>configuration</a:t>
            </a:r>
          </a:p>
          <a:p>
            <a:pPr lvl="2"/>
            <a:r>
              <a:rPr lang="en-US" dirty="0" smtClean="0">
                <a:hlinkClick r:id="rId2"/>
              </a:rPr>
              <a:t>https://play.kahoot.it/#/?quizId=1285c427-85c3-428c-ae84-</a:t>
            </a:r>
            <a:r>
              <a:rPr lang="en-US" dirty="0" smtClean="0">
                <a:hlinkClick r:id="rId2"/>
              </a:rPr>
              <a:t>9d4a042505de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Write a STEM Conclusion</a:t>
            </a:r>
          </a:p>
          <a:p>
            <a:pPr lvl="1"/>
            <a:r>
              <a:rPr lang="en-US" dirty="0" smtClean="0"/>
              <a:t>Calculate wavelength and frequency</a:t>
            </a:r>
          </a:p>
          <a:p>
            <a:pPr lvl="1"/>
            <a:r>
              <a:rPr lang="en-US" dirty="0" smtClean="0"/>
              <a:t>Review electron configurations, etc.</a:t>
            </a:r>
          </a:p>
          <a:p>
            <a:r>
              <a:rPr lang="en-US" dirty="0" smtClean="0"/>
              <a:t>NOTE</a:t>
            </a:r>
            <a:r>
              <a:rPr lang="en-US" dirty="0" smtClean="0"/>
              <a:t>: Quiz</a:t>
            </a:r>
            <a:r>
              <a:rPr lang="en-US" dirty="0" smtClean="0"/>
              <a:t> tomorrow(</a:t>
            </a:r>
            <a:r>
              <a:rPr lang="en-US" dirty="0" smtClean="0"/>
              <a:t>10/30) on</a:t>
            </a:r>
          </a:p>
          <a:p>
            <a:pPr lvl="1"/>
            <a:r>
              <a:rPr lang="en-US" dirty="0" smtClean="0"/>
              <a:t>Electron configuration, Noble Gas diagrams, orbital diagrams, unpaired electrons, valence, 3 principles of electrons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>
                <a:latin typeface="Perpetua"/>
                <a:cs typeface="Perpetua"/>
              </a:rPr>
              <a:t>Discuss STEM Conclusion</a:t>
            </a:r>
            <a:endParaRPr lang="en-US" dirty="0" smtClean="0">
              <a:latin typeface="Symbol" charset="2"/>
              <a:cs typeface="Symbol" charset="2"/>
            </a:endParaRPr>
          </a:p>
          <a:p>
            <a:r>
              <a:rPr lang="en-US" dirty="0" err="1" smtClean="0"/>
              <a:t>c</a:t>
            </a:r>
            <a:r>
              <a:rPr lang="en-US" dirty="0" smtClean="0"/>
              <a:t> = </a:t>
            </a:r>
            <a:r>
              <a:rPr lang="en-US" dirty="0" err="1" smtClean="0">
                <a:latin typeface="Symbol" charset="2"/>
                <a:cs typeface="Symbol" charset="2"/>
              </a:rPr>
              <a:t>ln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dirty="0" smtClean="0">
                <a:latin typeface="Perpetua"/>
                <a:cs typeface="Perpetua"/>
              </a:rPr>
              <a:t>problems</a:t>
            </a:r>
          </a:p>
          <a:p>
            <a:r>
              <a:rPr lang="en-US" dirty="0" smtClean="0"/>
              <a:t>Review for Quiz</a:t>
            </a:r>
          </a:p>
          <a:p>
            <a:pPr lvl="1"/>
            <a:r>
              <a:rPr lang="en-US" dirty="0" smtClean="0"/>
              <a:t>pg.7 – skip #6</a:t>
            </a:r>
          </a:p>
          <a:p>
            <a:pPr lvl="1"/>
            <a:r>
              <a:rPr lang="en-US" dirty="0" err="1" smtClean="0"/>
              <a:t>Kahoot</a:t>
            </a:r>
            <a:r>
              <a:rPr lang="en-US" dirty="0" smtClean="0"/>
              <a:t> – electron configuration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How to write an effective conclusion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r>
              <a:rPr lang="en-US"/>
              <a:t>Also known as putting it all together</a:t>
            </a:r>
          </a:p>
        </p:txBody>
      </p:sp>
      <p:pic>
        <p:nvPicPr>
          <p:cNvPr id="15364" name="Picture 6" descr="j03975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8813" y="4429125"/>
            <a:ext cx="27447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conclusion?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conclusion is a summary of the experiment.  It is putting the hypothesis together with the data and coming up with a conclusion or ending thought</a:t>
            </a:r>
            <a:r>
              <a:rPr lang="en-US" smtClean="0"/>
              <a:t>.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/>
              <a:t>It is a written answer to the original question.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where to start…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1804988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Every conclusion begins with a topic sentence.</a:t>
            </a:r>
            <a:r>
              <a:rPr lang="en-US" smtClean="0"/>
              <a:t> </a:t>
            </a:r>
          </a:p>
          <a:p>
            <a:endParaRPr lang="en-US" smtClean="0"/>
          </a:p>
          <a:p>
            <a:r>
              <a:rPr lang="en-US" smtClean="0"/>
              <a:t>In </a:t>
            </a:r>
            <a:r>
              <a:rPr lang="en-US"/>
              <a:t>a conclusion, the topic sentence is the restatement of the problem/question.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Now on to your hypothesis..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SzPct val="120000"/>
              <a:buFont typeface="Wingdings 2" charset="2"/>
              <a:buNone/>
            </a:pPr>
            <a:r>
              <a:rPr lang="en-US" smtClean="0"/>
              <a:t>Next, </a:t>
            </a:r>
            <a:r>
              <a:rPr lang="en-US"/>
              <a:t>restate the hypothesis. What was predicted?</a:t>
            </a:r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</a:t>
            </a:r>
            <a:r>
              <a:rPr lang="en-US">
                <a:ea typeface="Times New Roman" charset="0"/>
                <a:cs typeface="Times New Roman" charset="0"/>
              </a:rPr>
              <a:t> </a:t>
            </a:r>
          </a:p>
          <a:p>
            <a:pPr marL="609600" indent="-609600">
              <a:buSzPct val="120000"/>
              <a:buFont typeface="Wingdings 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 was your hypothesis right, wrong or indifferent?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120000"/>
              <a:buFontTx/>
              <a:buChar char="•"/>
            </a:pPr>
            <a:r>
              <a:rPr lang="en-US">
                <a:ea typeface="Times New Roman" charset="0"/>
                <a:cs typeface="Times New Roman" charset="0"/>
              </a:rPr>
              <a:t>Accept or reject your hypothesis</a:t>
            </a:r>
            <a:endParaRPr lang="en-US" smtClean="0">
              <a:ea typeface="Times New Roman" charset="0"/>
              <a:cs typeface="Times New Roman" charset="0"/>
            </a:endParaRPr>
          </a:p>
          <a:p>
            <a:pPr>
              <a:buSzPct val="120000"/>
              <a:buFont typeface="Wingdings 2" charset="2"/>
              <a:buNone/>
            </a:pPr>
            <a:endParaRPr lang="en-US" smtClean="0">
              <a:ea typeface="Times New Roman" charset="0"/>
              <a:cs typeface="Times New Roman" charset="0"/>
            </a:endParaRPr>
          </a:p>
          <a:p>
            <a:pPr>
              <a:buSzPct val="120000"/>
              <a:buFontTx/>
              <a:buChar char="•"/>
            </a:pPr>
            <a:r>
              <a:rPr lang="en-US" smtClean="0">
                <a:ea typeface="Times New Roman" charset="0"/>
                <a:cs typeface="Times New Roman" charset="0"/>
              </a:rPr>
              <a:t>Does </a:t>
            </a:r>
            <a:r>
              <a:rPr lang="en-US">
                <a:ea typeface="Times New Roman" charset="0"/>
                <a:cs typeface="Times New Roman" charset="0"/>
              </a:rPr>
              <a:t>the data support the hypothesis?</a:t>
            </a:r>
          </a:p>
          <a:p>
            <a:pPr>
              <a:buSzPct val="120000"/>
              <a:buFont typeface="Wingdings 2" charset="2"/>
              <a:buNone/>
            </a:pPr>
            <a:r>
              <a:rPr lang="en-US" smtClean="0">
                <a:ea typeface="Times New Roman" charset="0"/>
                <a:cs typeface="Times New Roman" charset="0"/>
              </a:rPr>
              <a:t>	-If </a:t>
            </a:r>
            <a:r>
              <a:rPr lang="en-US">
                <a:ea typeface="Times New Roman" charset="0"/>
                <a:cs typeface="Times New Roman" charset="0"/>
              </a:rPr>
              <a:t>it does-we accept the hypothesis</a:t>
            </a:r>
          </a:p>
          <a:p>
            <a:pPr>
              <a:buSzPct val="120000"/>
              <a:buFont typeface="Wingdings 2" charset="2"/>
              <a:buNone/>
            </a:pPr>
            <a:r>
              <a:rPr lang="en-US" smtClean="0">
                <a:ea typeface="Times New Roman" charset="0"/>
                <a:cs typeface="Times New Roman" charset="0"/>
              </a:rPr>
              <a:t>	-If </a:t>
            </a:r>
            <a:r>
              <a:rPr lang="en-US">
                <a:ea typeface="Times New Roman" charset="0"/>
                <a:cs typeface="Times New Roman" charset="0"/>
              </a:rPr>
              <a:t>it doesn’t-we reject the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n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Orange.thmx</Template>
  <TotalTime>1443</TotalTime>
  <Words>905</Words>
  <Application>Microsoft Macintosh PowerPoint</Application>
  <PresentationFormat>On-screen Show (4:3)</PresentationFormat>
  <Paragraphs>122</Paragraphs>
  <Slides>23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Orange</vt:lpstr>
      <vt:lpstr>STEM Conclusion, Wavelength Calc, Review</vt:lpstr>
      <vt:lpstr>No Drill – Drill Quiz</vt:lpstr>
      <vt:lpstr>Objectives</vt:lpstr>
      <vt:lpstr>Agenda</vt:lpstr>
      <vt:lpstr>How to write an effective conclusion</vt:lpstr>
      <vt:lpstr>What is a conclusion?</vt:lpstr>
      <vt:lpstr>So where to start…</vt:lpstr>
      <vt:lpstr>Now on to your hypothesis..</vt:lpstr>
      <vt:lpstr>So was your hypothesis right, wrong or indifferent?</vt:lpstr>
      <vt:lpstr>Now provide evidence</vt:lpstr>
      <vt:lpstr>Next</vt:lpstr>
      <vt:lpstr>Errors</vt:lpstr>
      <vt:lpstr>Types of Errors</vt:lpstr>
      <vt:lpstr>Discussion</vt:lpstr>
      <vt:lpstr>Yeah! We’re almost there….</vt:lpstr>
      <vt:lpstr>Concluding sentence</vt:lpstr>
      <vt:lpstr>Important Notes</vt:lpstr>
      <vt:lpstr>Our conclusion outline</vt:lpstr>
      <vt:lpstr>Our Conclusion Outline Cont…</vt:lpstr>
      <vt:lpstr>Conclusion Rubric</vt:lpstr>
      <vt:lpstr>Additional STEM Fair Notes</vt:lpstr>
      <vt:lpstr>Calculations using waves</vt:lpstr>
      <vt:lpstr>Review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 County Administrator</dc:creator>
  <cp:lastModifiedBy>Howard County Administrator</cp:lastModifiedBy>
  <cp:revision>5</cp:revision>
  <dcterms:created xsi:type="dcterms:W3CDTF">2014-10-28T19:20:08Z</dcterms:created>
  <dcterms:modified xsi:type="dcterms:W3CDTF">2014-10-29T19:23:59Z</dcterms:modified>
</cp:coreProperties>
</file>