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B31562B-FA4A-3B4F-B990-659748E28776}" type="datetimeFigureOut">
              <a:rPr lang="en-US" smtClean="0"/>
              <a:pPr/>
              <a:t>10/28/14</a:t>
            </a:fld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4ADBE4-D831-8D41-95B1-08908E6851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Begin Fireworks PBL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Chemistry 10/28/14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orbital diagram for</a:t>
            </a:r>
          </a:p>
          <a:p>
            <a:pPr lvl="1"/>
            <a:r>
              <a:rPr lang="en-US" dirty="0" smtClean="0"/>
              <a:t>Na</a:t>
            </a:r>
          </a:p>
          <a:p>
            <a:pPr lvl="1"/>
            <a:r>
              <a:rPr lang="en-US" dirty="0" smtClean="0"/>
              <a:t>O</a:t>
            </a:r>
            <a:r>
              <a:rPr lang="en-US" baseline="30000" dirty="0" smtClean="0"/>
              <a:t>2-</a:t>
            </a:r>
            <a:endParaRPr lang="en-US" dirty="0" smtClean="0"/>
          </a:p>
          <a:p>
            <a:r>
              <a:rPr lang="en-US" dirty="0" smtClean="0"/>
              <a:t>What would the orbital diagram for sodium look if it was excited?</a:t>
            </a:r>
          </a:p>
          <a:p>
            <a:r>
              <a:rPr lang="en-US" dirty="0" smtClean="0"/>
              <a:t>HW: pg. 9 – Valence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72" y="2143228"/>
            <a:ext cx="7568841" cy="4466892"/>
          </a:xfrm>
        </p:spPr>
        <p:txBody>
          <a:bodyPr>
            <a:normAutofit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valence  and unpaired electrons for any element.</a:t>
            </a:r>
          </a:p>
          <a:p>
            <a:pPr lvl="1"/>
            <a:r>
              <a:rPr lang="en-US" dirty="0" smtClean="0"/>
              <a:t>Explain how fireworks are designed.</a:t>
            </a:r>
          </a:p>
          <a:p>
            <a:pPr lvl="1"/>
            <a:r>
              <a:rPr lang="en-US" dirty="0" smtClean="0"/>
              <a:t>Design my own fireworks display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Quiz #5 on Friday, 10/31, on Noble Gas </a:t>
            </a:r>
            <a:r>
              <a:rPr lang="en-US" dirty="0" err="1" smtClean="0"/>
              <a:t>config</a:t>
            </a:r>
            <a:r>
              <a:rPr lang="en-US" dirty="0" smtClean="0"/>
              <a:t>, orbital diagrams, unpaired electrons, valence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Unpaired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orbital diagram for carbon – Ms. Bloedorn will draw it on the board.</a:t>
            </a:r>
          </a:p>
          <a:p>
            <a:r>
              <a:rPr lang="en-US" dirty="0" smtClean="0"/>
              <a:t>How many </a:t>
            </a:r>
            <a:r>
              <a:rPr lang="en-US" b="1" dirty="0" smtClean="0"/>
              <a:t>unpaired</a:t>
            </a:r>
            <a:r>
              <a:rPr lang="en-US" dirty="0" smtClean="0"/>
              <a:t> electrons are there? (Remember </a:t>
            </a:r>
            <a:r>
              <a:rPr lang="en-US" dirty="0" err="1" smtClean="0"/>
              <a:t>Hund’s</a:t>
            </a:r>
            <a:r>
              <a:rPr lang="en-US" dirty="0" smtClean="0"/>
              <a:t> rule)</a:t>
            </a:r>
          </a:p>
          <a:p>
            <a:r>
              <a:rPr lang="en-US" dirty="0" smtClean="0"/>
              <a:t>To calculate quickly, either look at the periodic table, or create a “Noble Gas Orbital Diagram”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4416425"/>
          </a:xfrm>
        </p:spPr>
        <p:txBody>
          <a:bodyPr/>
          <a:lstStyle/>
          <a:p>
            <a:r>
              <a:rPr lang="en-US" dirty="0" smtClean="0"/>
              <a:t>Use Electron Configurations and Orbital Diagrams (pg. 2) – just draw the orbital diagrams and also mark how many unpaired electrons there are. Do the first three.</a:t>
            </a:r>
          </a:p>
          <a:p>
            <a:r>
              <a:rPr lang="en-US" dirty="0" smtClean="0"/>
              <a:t>pg. </a:t>
            </a:r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what is valence?  Read pg. 10, answer the Qs at the bottom</a:t>
            </a:r>
          </a:p>
          <a:p>
            <a:r>
              <a:rPr lang="en-US" dirty="0" smtClean="0"/>
              <a:t>Let’s discuss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Gears…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were asked to create a fireworks display, what sequence of fireworks would you have and what chemicals would you use?</a:t>
            </a:r>
          </a:p>
          <a:p>
            <a:endParaRPr lang="en-US" dirty="0" smtClean="0"/>
          </a:p>
          <a:p>
            <a:r>
              <a:rPr lang="en-US" dirty="0" smtClean="0"/>
              <a:t>This is going to be our central question today and tomorrow.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By the end of class tomorrow, create a 6 - visual element firework display. </a:t>
            </a:r>
          </a:p>
          <a:p>
            <a:r>
              <a:rPr lang="en-US" sz="2800" dirty="0" smtClean="0"/>
              <a:t>Each firework should be a different color and shape. </a:t>
            </a:r>
          </a:p>
          <a:p>
            <a:r>
              <a:rPr lang="en-US" sz="2800" dirty="0" smtClean="0"/>
              <a:t>Draw each firework on a separate index card. </a:t>
            </a:r>
          </a:p>
          <a:p>
            <a:r>
              <a:rPr lang="en-US" sz="2800" dirty="0" smtClean="0"/>
              <a:t>Record the shape of the firework, color and the metal used to make the color of the firework.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4133638"/>
          </a:xfrm>
        </p:spPr>
        <p:txBody>
          <a:bodyPr/>
          <a:lstStyle/>
          <a:p>
            <a:r>
              <a:rPr lang="en-US" dirty="0" smtClean="0"/>
              <a:t>You will read the article “Fireworks Grow Up” and you may use the computers or BYOD to research</a:t>
            </a:r>
          </a:p>
          <a:p>
            <a:pPr lvl="1"/>
            <a:r>
              <a:rPr lang="en-US" dirty="0" smtClean="0"/>
              <a:t>how fireworks are made, to make different shapes</a:t>
            </a:r>
          </a:p>
          <a:p>
            <a:pPr lvl="1"/>
            <a:r>
              <a:rPr lang="en-US" dirty="0" smtClean="0"/>
              <a:t>what metals are used in fireworks to make different colors</a:t>
            </a:r>
          </a:p>
          <a:p>
            <a:r>
              <a:rPr lang="en-US" dirty="0" smtClean="0"/>
              <a:t>Answer the questions on the worksheet to get started.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wanted to make each color, which metal would you use?</a:t>
            </a:r>
          </a:p>
          <a:p>
            <a:pPr lvl="1"/>
            <a:r>
              <a:rPr lang="en-US" dirty="0" smtClean="0"/>
              <a:t>Green</a:t>
            </a:r>
          </a:p>
          <a:p>
            <a:pPr lvl="1"/>
            <a:r>
              <a:rPr lang="en-US" dirty="0" smtClean="0"/>
              <a:t>Red</a:t>
            </a:r>
          </a:p>
          <a:p>
            <a:pPr lvl="1"/>
            <a:r>
              <a:rPr lang="en-US" dirty="0" smtClean="0"/>
              <a:t>Orange</a:t>
            </a:r>
          </a:p>
          <a:p>
            <a:pPr lvl="1"/>
            <a:r>
              <a:rPr lang="en-US" smtClean="0"/>
              <a:t>Blue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pboard">
  <a:themeElements>
    <a:clrScheme name="Clipboard 7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000099"/>
      </a:folHlink>
    </a:clrScheme>
    <a:fontScheme name="Clipboa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ipboa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7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Clipboard.thmx</Template>
  <TotalTime>367</TotalTime>
  <Words>358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Clipboard</vt:lpstr>
      <vt:lpstr>Begin Fireworks PBL</vt:lpstr>
      <vt:lpstr>Drill</vt:lpstr>
      <vt:lpstr>Objectives</vt:lpstr>
      <vt:lpstr>Unpaired electrons?</vt:lpstr>
      <vt:lpstr>Let’s Practice</vt:lpstr>
      <vt:lpstr>Changing Gears…</vt:lpstr>
      <vt:lpstr>Your goal?</vt:lpstr>
      <vt:lpstr>Slide 8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 Fireworks PBL</dc:title>
  <dc:creator>Howard County Administrator</dc:creator>
  <cp:lastModifiedBy>Howard County Administrator</cp:lastModifiedBy>
  <cp:revision>3</cp:revision>
  <dcterms:created xsi:type="dcterms:W3CDTF">2014-10-28T10:54:39Z</dcterms:created>
  <dcterms:modified xsi:type="dcterms:W3CDTF">2014-10-28T16:55:40Z</dcterms:modified>
</cp:coreProperties>
</file>