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6" r:id="rId9"/>
    <p:sldId id="267" r:id="rId10"/>
    <p:sldId id="268" r:id="rId11"/>
    <p:sldId id="263" r:id="rId12"/>
    <p:sldId id="257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828-B4D8-D549-9320-B9F7CD64B8C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4E563C40-AE0C-944C-8F29-145578A0A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828-B4D8-D549-9320-B9F7CD64B8C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3C40-AE0C-944C-8F29-145578A0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828-B4D8-D549-9320-B9F7CD64B8C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3C40-AE0C-944C-8F29-145578A0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828-B4D8-D549-9320-B9F7CD64B8C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3C40-AE0C-944C-8F29-145578A0A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828-B4D8-D549-9320-B9F7CD64B8C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3C40-AE0C-944C-8F29-145578A0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828-B4D8-D549-9320-B9F7CD64B8C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3C40-AE0C-944C-8F29-145578A0A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828-B4D8-D549-9320-B9F7CD64B8C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3C40-AE0C-944C-8F29-145578A0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828-B4D8-D549-9320-B9F7CD64B8C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4E563C40-AE0C-944C-8F29-145578A0A5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828-B4D8-D549-9320-B9F7CD64B8C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3C40-AE0C-944C-8F29-145578A0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828-B4D8-D549-9320-B9F7CD64B8C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3C40-AE0C-944C-8F29-145578A0A5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828-B4D8-D549-9320-B9F7CD64B8C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3C40-AE0C-944C-8F29-145578A0A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828-B4D8-D549-9320-B9F7CD64B8C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3C40-AE0C-944C-8F29-145578A0A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828-B4D8-D549-9320-B9F7CD64B8C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3C40-AE0C-944C-8F29-145578A0A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828-B4D8-D549-9320-B9F7CD64B8C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3C40-AE0C-944C-8F29-145578A0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13" y="2286000"/>
            <a:ext cx="7824787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92390828-B4D8-D549-9320-B9F7CD64B8CB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4E563C40-AE0C-944C-8F29-145578A0A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Lifting Fingerprints using Powder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Forensic Science 10/27/14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Pd. 6 Groups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58813" y="2196146"/>
          <a:ext cx="7824787" cy="4460451"/>
        </p:xfrm>
        <a:graphic>
          <a:graphicData uri="http://schemas.openxmlformats.org/drawingml/2006/table">
            <a:tbl>
              <a:tblPr/>
              <a:tblGrid>
                <a:gridCol w="2058437"/>
                <a:gridCol w="1772164"/>
                <a:gridCol w="1935749"/>
                <a:gridCol w="2058437"/>
              </a:tblGrid>
              <a:tr h="502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Arial"/>
                        </a:rPr>
                        <a:t>Nadeem</a:t>
                      </a:r>
                      <a:r>
                        <a:rPr lang="en-US" sz="1800" b="0" i="0" u="none" strike="noStrike" dirty="0">
                          <a:latin typeface="Arial"/>
                        </a:rPr>
                        <a:t>, Ben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Boyer, Gavin 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Cole, Christopher 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Hendrickson-Wise, Jordan 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</a:tr>
              <a:tr h="531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Hastings, Austin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Grant, Marisa 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Saunders, Nicholas 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latin typeface="Arial"/>
                        </a:rPr>
                        <a:t>Murphy, Matthew 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31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Arial"/>
                        </a:rPr>
                        <a:t>Conver</a:t>
                      </a:r>
                      <a:r>
                        <a:rPr lang="en-US" sz="1800" b="0" i="0" u="none" strike="noStrike" dirty="0">
                          <a:latin typeface="Arial"/>
                        </a:rPr>
                        <a:t>, Caitlyn 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Arial"/>
                        </a:rPr>
                        <a:t>Casas</a:t>
                      </a:r>
                      <a:r>
                        <a:rPr lang="en-US" sz="1800" b="0" i="0" u="none" strike="noStrike" dirty="0">
                          <a:latin typeface="Arial"/>
                        </a:rPr>
                        <a:t>, Julian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Williams, Nicholas 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latin typeface="Arial"/>
                        </a:rPr>
                        <a:t>Gomes, </a:t>
                      </a:r>
                      <a:r>
                        <a:rPr lang="en-US" sz="1800" b="0" i="0" u="none" strike="noStrike" dirty="0" err="1" smtClean="0">
                          <a:latin typeface="Arial"/>
                        </a:rPr>
                        <a:t>Aldrin</a:t>
                      </a:r>
                      <a:endParaRPr lang="en-US" sz="1800" b="0" i="0" u="none" strike="noStrike" dirty="0" smtClean="0">
                        <a:latin typeface="Arial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 smtClean="0"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</a:tr>
              <a:tr h="53107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err="1" smtClean="0">
                          <a:latin typeface="Arial"/>
                        </a:rPr>
                        <a:t>Abdou</a:t>
                      </a:r>
                      <a:r>
                        <a:rPr lang="en-US" sz="1800" b="0" i="0" u="none" strike="noStrike" dirty="0" smtClean="0">
                          <a:latin typeface="Arial"/>
                        </a:rPr>
                        <a:t>, Nicole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Strawley, John 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Kreeger, Mariya 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Crawford, Casey 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Arial"/>
                        </a:rPr>
                        <a:t>Ombolo</a:t>
                      </a:r>
                      <a:r>
                        <a:rPr lang="en-US" sz="1800" b="0" i="0" u="none" strike="noStrike" dirty="0">
                          <a:latin typeface="Arial"/>
                        </a:rPr>
                        <a:t>, Stephan 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Bassler, Michael 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Brown, Brianna 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Eyes, Katherine 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</a:tr>
              <a:tr h="531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Tray, Mitchell 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Owusu-Sakyi, Alexia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Abbey, Augustus 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Furr, Nicholas 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Meyer, Allyson 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Kisak, Natalie 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Ogden, Michael 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Gillespie, Stephanie 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</a:tr>
              <a:tr h="53107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latin typeface="Arial"/>
                        </a:rPr>
                        <a:t>Myers, </a:t>
                      </a:r>
                      <a:r>
                        <a:rPr lang="en-US" sz="1800" b="0" i="0" u="none" strike="noStrike" dirty="0" err="1" smtClean="0">
                          <a:latin typeface="Arial"/>
                        </a:rPr>
                        <a:t>Nyara</a:t>
                      </a:r>
                      <a:r>
                        <a:rPr lang="en-US" sz="1800" b="0" i="0" u="none" strike="noStrike" dirty="0" smtClean="0">
                          <a:latin typeface="Arial"/>
                        </a:rPr>
                        <a:t> N</a:t>
                      </a:r>
                    </a:p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Take out your inked fingerprints and identify which </a:t>
            </a:r>
            <a:r>
              <a:rPr lang="en-US" dirty="0" smtClean="0"/>
              <a:t>fingers </a:t>
            </a:r>
            <a:r>
              <a:rPr lang="en-US" dirty="0" smtClean="0"/>
              <a:t>you used for this activity. Write it next to your </a:t>
            </a:r>
            <a:r>
              <a:rPr lang="en-US" dirty="0" smtClean="0"/>
              <a:t>prints </a:t>
            </a:r>
            <a:r>
              <a:rPr lang="en-US" dirty="0" smtClean="0"/>
              <a:t>on the lab sheet.</a:t>
            </a:r>
          </a:p>
          <a:p>
            <a:r>
              <a:rPr lang="en-US" dirty="0" smtClean="0"/>
              <a:t>Write a summary of the similarities and differences between the inked and powder fingerprint.  </a:t>
            </a:r>
          </a:p>
          <a:p>
            <a:pPr lvl="1"/>
            <a:r>
              <a:rPr lang="en-US" dirty="0" smtClean="0"/>
              <a:t>Is one easier to see?  Harder?  </a:t>
            </a:r>
          </a:p>
          <a:p>
            <a:pPr lvl="1"/>
            <a:r>
              <a:rPr lang="en-US" dirty="0" smtClean="0"/>
              <a:t>Which has the most detail?  </a:t>
            </a:r>
          </a:p>
          <a:p>
            <a:pPr lvl="1"/>
            <a:r>
              <a:rPr lang="en-US" dirty="0" smtClean="0"/>
              <a:t>Use a magnifying glass to find at least 5 minutiae.  List them.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group, look at the “Unknown” prints.  Classify them by type, if possible.  Can you see any minutiae?  Do you think these all came from the same person?  How can you tell?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Staple all the lab sheets together, with the group’s names on the front sheet.</a:t>
            </a:r>
          </a:p>
          <a:p>
            <a:r>
              <a:rPr lang="en-US" dirty="0" smtClean="0"/>
              <a:t>Continue with the Review WS.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</a:t>
            </a:r>
            <a:endParaRPr lang="en-US" dirty="0"/>
          </a:p>
        </p:txBody>
      </p:sp>
      <p:pic>
        <p:nvPicPr>
          <p:cNvPr id="4" name="Content Placeholder 3" descr="Lesson 2 Fingerprints WS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3497" r="-13497"/>
              <a:stretch>
                <a:fillRect/>
              </a:stretch>
            </p:blipFill>
          </mc:Choice>
          <mc:Fallback>
            <p:blipFill>
              <a:blip r:embed="rId3"/>
              <a:srcRect l="-13497" r="-13497"/>
              <a:stretch>
                <a:fillRect/>
              </a:stretch>
            </p:blipFill>
          </mc:Fallback>
        </mc:AlternateContent>
        <p:spPr>
          <a:xfrm>
            <a:off x="-607549" y="69863"/>
            <a:ext cx="6853936" cy="719603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43154" y="2286000"/>
            <a:ext cx="2845754" cy="3840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many ridges are there between the core and the labeled fork?</a:t>
            </a:r>
          </a:p>
          <a:p>
            <a:r>
              <a:rPr lang="en-US" sz="2400" dirty="0" smtClean="0"/>
              <a:t>Core to closest bridge?</a:t>
            </a:r>
          </a:p>
          <a:p>
            <a:r>
              <a:rPr lang="en-US" sz="2400" dirty="0" smtClean="0"/>
              <a:t>Core to a ridge ending?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IWBAT</a:t>
            </a:r>
          </a:p>
          <a:p>
            <a:pPr lvl="1"/>
            <a:r>
              <a:rPr lang="en-US" dirty="0" smtClean="0"/>
              <a:t>Lift fingerprints using powder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will be assigned to a group </a:t>
            </a:r>
            <a:r>
              <a:rPr lang="en-US" dirty="0" smtClean="0"/>
              <a:t>(7 </a:t>
            </a:r>
            <a:r>
              <a:rPr lang="en-US" dirty="0" smtClean="0"/>
              <a:t>groups).</a:t>
            </a:r>
          </a:p>
          <a:p>
            <a:r>
              <a:rPr lang="en-US" dirty="0" smtClean="0"/>
              <a:t>Your group will get:</a:t>
            </a:r>
          </a:p>
          <a:p>
            <a:pPr lvl="1"/>
            <a:r>
              <a:rPr lang="en-US" dirty="0" smtClean="0"/>
              <a:t>1 sheet of printer (white) paper per person </a:t>
            </a:r>
            <a:r>
              <a:rPr lang="en-US" dirty="0" smtClean="0"/>
              <a:t>(4-5 </a:t>
            </a:r>
            <a:r>
              <a:rPr lang="en-US" dirty="0" smtClean="0"/>
              <a:t>pieces)</a:t>
            </a:r>
          </a:p>
          <a:p>
            <a:pPr lvl="1"/>
            <a:r>
              <a:rPr lang="en-US" dirty="0" smtClean="0"/>
              <a:t>1 fingerprinting kit</a:t>
            </a:r>
          </a:p>
          <a:p>
            <a:pPr lvl="1"/>
            <a:r>
              <a:rPr lang="en-US" dirty="0" smtClean="0"/>
              <a:t>1 roll of packing </a:t>
            </a:r>
            <a:r>
              <a:rPr lang="en-US" dirty="0" smtClean="0"/>
              <a:t>tape</a:t>
            </a:r>
          </a:p>
          <a:p>
            <a:r>
              <a:rPr lang="en-US" dirty="0" smtClean="0"/>
              <a:t>Ms. Bloedorn will carry outside:</a:t>
            </a:r>
            <a:endParaRPr lang="en-US" dirty="0" smtClean="0"/>
          </a:p>
          <a:p>
            <a:pPr lvl="1"/>
            <a:r>
              <a:rPr lang="en-US" dirty="0" smtClean="0"/>
              <a:t>Microscope slides for everyone</a:t>
            </a:r>
          </a:p>
          <a:p>
            <a:pPr lvl="1"/>
            <a:r>
              <a:rPr lang="en-US" dirty="0" smtClean="0"/>
              <a:t>A small </a:t>
            </a:r>
            <a:r>
              <a:rPr lang="en-US" dirty="0" smtClean="0"/>
              <a:t>beaker for each group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doing outside?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4298264"/>
          </a:xfrm>
        </p:spPr>
        <p:txBody>
          <a:bodyPr>
            <a:normAutofit/>
          </a:bodyPr>
          <a:lstStyle/>
          <a:p>
            <a:r>
              <a:rPr lang="en-US" dirty="0" smtClean="0"/>
              <a:t>You will each:</a:t>
            </a:r>
          </a:p>
          <a:p>
            <a:pPr lvl="1"/>
            <a:r>
              <a:rPr lang="en-US" dirty="0" smtClean="0"/>
              <a:t>Apply a fingerprint to a slide—remember to run your fingers through your hair or on your nose or ears.</a:t>
            </a:r>
          </a:p>
          <a:p>
            <a:pPr lvl="1"/>
            <a:r>
              <a:rPr lang="en-US" dirty="0" smtClean="0"/>
              <a:t>Lift the fingerprint with packing tape and put it on your printer paper.  Label it with your name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 this again on the back of the </a:t>
            </a:r>
            <a:r>
              <a:rPr lang="en-US" dirty="0" smtClean="0"/>
              <a:t>slide, using a different finger.</a:t>
            </a:r>
            <a:endParaRPr lang="en-US" dirty="0" smtClean="0"/>
          </a:p>
          <a:p>
            <a:pPr lvl="1"/>
            <a:r>
              <a:rPr lang="en-US" dirty="0" smtClean="0"/>
              <a:t>Dust the beaker, and lift as many prints as you can from it.  Place these on the back of one group member’s printer paper. Label them “Unknown”.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025451"/>
            <a:ext cx="7824787" cy="4436701"/>
          </a:xfrm>
        </p:spPr>
        <p:txBody>
          <a:bodyPr>
            <a:normAutofit/>
          </a:bodyPr>
          <a:lstStyle/>
          <a:p>
            <a:r>
              <a:rPr lang="en-US" dirty="0" smtClean="0"/>
              <a:t>Ms. Bloedorn will demonstrate a good technique for applying and lifting a fingerprint, once we get outside. Remember, LESS powder is better than MORE!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outside and lift fingerprints!</a:t>
            </a:r>
          </a:p>
          <a:p>
            <a:r>
              <a:rPr lang="en-US" dirty="0" smtClean="0"/>
              <a:t>Bonus – see if you can lift any prints from public hard surfaces!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Pd. 3 Groups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58812" y="2142639"/>
          <a:ext cx="7662660" cy="3718165"/>
        </p:xfrm>
        <a:graphic>
          <a:graphicData uri="http://schemas.openxmlformats.org/drawingml/2006/table">
            <a:tbl>
              <a:tblPr/>
              <a:tblGrid>
                <a:gridCol w="1823519"/>
                <a:gridCol w="1823519"/>
                <a:gridCol w="1998112"/>
                <a:gridCol w="2017510"/>
              </a:tblGrid>
              <a:tr h="443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Bledsoe, </a:t>
                      </a:r>
                      <a:r>
                        <a:rPr lang="en-US" sz="1600" b="0" i="0" u="none" strike="noStrike" dirty="0" err="1">
                          <a:latin typeface="Arial"/>
                        </a:rPr>
                        <a:t>Michaih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 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Arial"/>
                        </a:rPr>
                        <a:t>Bohan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, Reid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Arial"/>
                        </a:rPr>
                        <a:t>Lovitt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, Julian 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</a:tr>
              <a:tr h="443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Freeman, Nicole 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Arial"/>
                        </a:rPr>
                        <a:t>Addai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, Kayla 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Keys, </a:t>
                      </a:r>
                      <a:r>
                        <a:rPr lang="en-US" sz="1600" b="0" i="0" u="none" strike="noStrike" dirty="0" err="1">
                          <a:latin typeface="Arial"/>
                        </a:rPr>
                        <a:t>Ena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 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Merrill, Anastasia 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Miller, Eric 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Arial"/>
                        </a:rPr>
                        <a:t>Siddiqi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, </a:t>
                      </a:r>
                      <a:r>
                        <a:rPr lang="en-US" sz="1600" b="0" i="0" u="none" strike="noStrike" dirty="0" err="1">
                          <a:latin typeface="Arial"/>
                        </a:rPr>
                        <a:t>Ashif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 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</a:tr>
              <a:tr h="443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Savage, Najee' 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Taylor, Reilly 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Smith, Alexander 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Eggleston, Katherine 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3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Reyna, Marley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Arial"/>
                        </a:rPr>
                        <a:t>Havrilko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, Juliana 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Arial"/>
                        </a:rPr>
                        <a:t>Ruggles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, </a:t>
                      </a:r>
                      <a:r>
                        <a:rPr lang="en-US" sz="1600" b="0" i="0" u="none" strike="noStrike" dirty="0" err="1">
                          <a:latin typeface="Arial"/>
                        </a:rPr>
                        <a:t>Kayd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 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Fergusson, Tyler 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</a:tr>
              <a:tr h="443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Barbour, Logan 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Majid, Macy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Garner, Nathaniel 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Boone, Brett W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Arial"/>
                        </a:rPr>
                        <a:t>Miguelino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, Nicholas 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Fischer, Keenan 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Glenn, Rose 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Arial"/>
                        </a:rPr>
                        <a:t>Cholak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, Maggie 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</a:tr>
              <a:tr h="473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Reider, Christopher 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Fiorello, Kathleen 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Hall, Jordan 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Pd. 5 Groups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58813" y="2130002"/>
          <a:ext cx="7824788" cy="4394276"/>
        </p:xfrm>
        <a:graphic>
          <a:graphicData uri="http://schemas.openxmlformats.org/drawingml/2006/table">
            <a:tbl>
              <a:tblPr/>
              <a:tblGrid>
                <a:gridCol w="1793482"/>
                <a:gridCol w="1967045"/>
                <a:gridCol w="1952581"/>
                <a:gridCol w="2111680"/>
              </a:tblGrid>
              <a:tr h="529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Arial"/>
                        </a:rPr>
                        <a:t>Sheahin</a:t>
                      </a:r>
                      <a:r>
                        <a:rPr lang="en-US" sz="1800" b="0" i="0" u="none" strike="noStrike" dirty="0">
                          <a:latin typeface="Arial"/>
                        </a:rPr>
                        <a:t>, Kevin 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Truong, Alyssa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Arial"/>
                        </a:rPr>
                        <a:t>Qadir</a:t>
                      </a:r>
                      <a:r>
                        <a:rPr lang="en-US" sz="1800" b="0" i="0" u="none" strike="noStrike" dirty="0">
                          <a:latin typeface="Arial"/>
                        </a:rPr>
                        <a:t>, </a:t>
                      </a:r>
                      <a:r>
                        <a:rPr lang="en-US" sz="1800" b="0" i="0" u="none" strike="noStrike" dirty="0" err="1">
                          <a:latin typeface="Arial"/>
                        </a:rPr>
                        <a:t>Sheeba</a:t>
                      </a:r>
                      <a:r>
                        <a:rPr lang="en-US" sz="1800" b="0" i="0" u="none" strike="noStrike" dirty="0">
                          <a:latin typeface="Arial"/>
                        </a:rPr>
                        <a:t> 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latin typeface="Arial"/>
                        </a:rPr>
                        <a:t>Watson, Jacob 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</a:tr>
              <a:tr h="529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Banh, Brandon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Eder, William 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Wade, Madeline 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Arial"/>
                        </a:rPr>
                        <a:t>Haupt</a:t>
                      </a:r>
                      <a:r>
                        <a:rPr lang="en-US" sz="1800" b="0" i="0" u="none" strike="noStrike" dirty="0">
                          <a:latin typeface="Arial"/>
                        </a:rPr>
                        <a:t>, Alyssa 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9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O'Donnell, Max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Barnhouse, Jeffrey 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Hinson, Avery 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latin typeface="Arial"/>
                        </a:rPr>
                        <a:t>Higgins, Sean 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AB16"/>
                    </a:solidFill>
                  </a:tcPr>
                </a:tc>
              </a:tr>
              <a:tr h="529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Lowenkron, Kyle 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Blair, Drew P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Savje, Kelsey 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err="1" smtClean="0">
                          <a:latin typeface="Arial"/>
                        </a:rPr>
                        <a:t>Poligardo</a:t>
                      </a:r>
                      <a:r>
                        <a:rPr lang="en-US" sz="1800" b="0" i="0" u="none" strike="noStrike" dirty="0" smtClean="0">
                          <a:latin typeface="Arial"/>
                        </a:rPr>
                        <a:t>, Jesse P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Ford, Cody 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Tray, Isaac 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Arial"/>
                        </a:rPr>
                        <a:t>Schlemm</a:t>
                      </a:r>
                      <a:r>
                        <a:rPr lang="en-US" sz="1800" b="0" i="0" u="none" strike="noStrike" dirty="0">
                          <a:latin typeface="Arial"/>
                        </a:rPr>
                        <a:t>, Andrew 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Arial"/>
                        </a:rPr>
                        <a:t>Ipanaque</a:t>
                      </a:r>
                      <a:r>
                        <a:rPr lang="en-US" sz="1800" b="0" i="0" u="none" strike="noStrike" dirty="0">
                          <a:latin typeface="Arial"/>
                        </a:rPr>
                        <a:t>, </a:t>
                      </a:r>
                      <a:r>
                        <a:rPr lang="en-US" sz="1800" b="0" i="0" u="none" strike="noStrike" dirty="0" err="1">
                          <a:latin typeface="Arial"/>
                        </a:rPr>
                        <a:t>Jahaira</a:t>
                      </a:r>
                      <a:r>
                        <a:rPr lang="en-US" sz="1800" b="0" i="0" u="none" strike="noStrike" dirty="0">
                          <a:latin typeface="Arial"/>
                        </a:rPr>
                        <a:t> 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</a:tr>
              <a:tr h="529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Trevizo, Brynn 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Burkindine, Austin 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Palmer, Jessica 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Arial"/>
                        </a:rPr>
                        <a:t>Korotkin</a:t>
                      </a:r>
                      <a:r>
                        <a:rPr lang="en-US" sz="1800" b="0" i="0" u="none" strike="noStrike" dirty="0">
                          <a:latin typeface="Arial"/>
                        </a:rPr>
                        <a:t>, Mitchell 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9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Ton, Mary 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Arial"/>
                        </a:rPr>
                        <a:t>Cain, James 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Patton, Michael 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Arial"/>
                        </a:rPr>
                        <a:t>Greengold</a:t>
                      </a:r>
                      <a:r>
                        <a:rPr lang="en-US" sz="1800" b="0" i="0" u="none" strike="noStrike" dirty="0">
                          <a:latin typeface="Arial"/>
                        </a:rPr>
                        <a:t>, Deborah 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16"/>
                    </a:solidFill>
                  </a:tcPr>
                </a:tc>
              </a:tr>
              <a:tr h="52919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Arial"/>
                        </a:rPr>
                        <a:t>Johnson, </a:t>
                      </a:r>
                      <a:r>
                        <a:rPr lang="en-US" sz="1800" b="0" i="0" u="none" strike="noStrike" dirty="0" err="1">
                          <a:latin typeface="Arial"/>
                        </a:rPr>
                        <a:t>Jaylen</a:t>
                      </a:r>
                      <a:r>
                        <a:rPr lang="en-US" sz="1800" b="0" i="0" u="none" strike="noStrike" dirty="0">
                          <a:latin typeface="Arial"/>
                        </a:rPr>
                        <a:t> 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tter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Better.thmx</Template>
  <TotalTime>520</TotalTime>
  <Words>747</Words>
  <Application>Microsoft Macintosh PowerPoint</Application>
  <PresentationFormat>On-screen Show (4:3)</PresentationFormat>
  <Paragraphs>133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Better</vt:lpstr>
      <vt:lpstr>Lifting Fingerprints using Powder</vt:lpstr>
      <vt:lpstr>Drill</vt:lpstr>
      <vt:lpstr>Objective</vt:lpstr>
      <vt:lpstr>Instructions</vt:lpstr>
      <vt:lpstr>What are we doing outside?</vt:lpstr>
      <vt:lpstr>Instructions</vt:lpstr>
      <vt:lpstr>Let’s…</vt:lpstr>
      <vt:lpstr>Pd. 3 Groups</vt:lpstr>
      <vt:lpstr>Pd. 5 Groups</vt:lpstr>
      <vt:lpstr>Pd. 6 Groups</vt:lpstr>
      <vt:lpstr>All done?</vt:lpstr>
      <vt:lpstr>Now what?</vt:lpstr>
      <vt:lpstr>Wrapping Up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Lifting Fingerprints using Powder</dc:title>
  <dc:creator>Howard County Administrator</dc:creator>
  <cp:lastModifiedBy>Howard County Administrator</cp:lastModifiedBy>
  <cp:revision>5</cp:revision>
  <dcterms:created xsi:type="dcterms:W3CDTF">2014-10-27T11:12:12Z</dcterms:created>
  <dcterms:modified xsi:type="dcterms:W3CDTF">2014-10-27T19:37:06Z</dcterms:modified>
</cp:coreProperties>
</file>