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EF89B7-66A5-F44C-899D-0A80E25B5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18D4A45-324B-F249-BBF5-BEB65A7ADD5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solidFill>
            <a:srgbClr val="EFAB16">
              <a:alpha val="4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howcard Gothic" pitchFamily="8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Flame Test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  <a:r>
              <a:rPr lang="en-US" dirty="0" err="1" smtClean="0"/>
              <a:t>Reg</a:t>
            </a:r>
            <a:r>
              <a:rPr lang="en-US" dirty="0" smtClean="0"/>
              <a:t> 10/27/14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Whose model of the atom involved quantum orbits?</a:t>
            </a:r>
          </a:p>
          <a:p>
            <a:r>
              <a:rPr lang="en-US" dirty="0" smtClean="0"/>
              <a:t>How can we add energy to electrons (in a lab setting) to excite them?</a:t>
            </a:r>
          </a:p>
          <a:p>
            <a:r>
              <a:rPr lang="en-US" dirty="0" smtClean="0"/>
              <a:t>HW: Finish the lab questions and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Analyze how metals emit different amounts of energy when heated by completing a flame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91374"/>
            <a:ext cx="7313613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Flame Test Lab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9" y="875070"/>
            <a:ext cx="8683047" cy="589826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Must wear goggles, aprons, closed toe shoes, tie long hair back, no baggy clothing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12 stations that you will rotate through – Ms. Bloedorn will select the groups.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Must follow Ms. Bloedorn’s instructions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When directed you will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Move to the station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Ms. Bloedorn will turn out the lights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You will place </a:t>
            </a:r>
            <a:r>
              <a:rPr lang="en-US" b="1" dirty="0" smtClean="0">
                <a:ea typeface="+mn-ea"/>
              </a:rPr>
              <a:t>1</a:t>
            </a:r>
            <a:r>
              <a:rPr lang="en-US" dirty="0" smtClean="0">
                <a:ea typeface="+mn-ea"/>
              </a:rPr>
              <a:t> wooden splint soaked in a metallic salt in the flame and observe the color change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Ms. Bloedorn will turn the lights 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You will record your observations in your data table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When Ms. Bloedorn says so, you will rotate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Failure to follow the directions or </a:t>
            </a:r>
            <a:r>
              <a:rPr lang="en-US" b="1" i="1" dirty="0" smtClean="0">
                <a:ea typeface="+mn-ea"/>
                <a:cs typeface="+mn-cs"/>
              </a:rPr>
              <a:t>any horseplay </a:t>
            </a:r>
            <a:r>
              <a:rPr lang="en-US" dirty="0" smtClean="0">
                <a:ea typeface="+mn-ea"/>
                <a:cs typeface="+mn-cs"/>
              </a:rPr>
              <a:t>will result in removal from the lab and an automatic ZERO on the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9833" y="1417632"/>
          <a:ext cx="7301971" cy="5012052"/>
        </p:xfrm>
        <a:graphic>
          <a:graphicData uri="http://schemas.openxmlformats.org/drawingml/2006/table">
            <a:tbl>
              <a:tblPr/>
              <a:tblGrid>
                <a:gridCol w="3911770"/>
                <a:gridCol w="3390201"/>
              </a:tblGrid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Jordan, </a:t>
                      </a:r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Amoyiah</a:t>
                      </a:r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 Lou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Von </a:t>
                      </a:r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Neida</a:t>
                      </a:r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, Jacob 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Sraver, Madison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Watson, Ashley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Faulkner, James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Burns, </a:t>
                      </a:r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Jakim</a:t>
                      </a:r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Boyd, Scott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Blackburn, Brett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Braswell, Christopher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O'Neill, Courtney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Noack, Evan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Rhinevault, Brittany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Federline, Brianna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Walsh, Tessa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Fellers, Cassidy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Carpenter, Benjamin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Johnston, Dylan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Clary, Anna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Maharjan</a:t>
                      </a:r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Bini</a:t>
                      </a:r>
                      <a:endParaRPr lang="en-US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Yarrish, Stephanie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Marshall, John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Weir, </a:t>
                      </a:r>
                      <a:r>
                        <a:rPr lang="en-US" sz="20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Kaitlyn</a:t>
                      </a:r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Thompson, Kayla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start to work on the questions.</a:t>
            </a:r>
          </a:p>
          <a:p>
            <a:r>
              <a:rPr lang="en-US" dirty="0" smtClean="0"/>
              <a:t>NOTE: The unknown may be ONE or TWO metallic salts.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orbital diagram for sodium.</a:t>
            </a:r>
          </a:p>
          <a:p>
            <a:r>
              <a:rPr lang="en-US" dirty="0" smtClean="0"/>
              <a:t>Draw what an excited version could look like (no wrong answers, here.)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Showcard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Fireworks.thmx</Template>
  <TotalTime>534</TotalTime>
  <Words>334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Fireworks</vt:lpstr>
      <vt:lpstr>Flame Test Lab</vt:lpstr>
      <vt:lpstr>Drill</vt:lpstr>
      <vt:lpstr>Objectives</vt:lpstr>
      <vt:lpstr>Flame Test Lab Safety</vt:lpstr>
      <vt:lpstr>Lab Groups</vt:lpstr>
      <vt:lpstr>Questions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Flame Test Lab</dc:title>
  <dc:creator>Howard County Administrator</dc:creator>
  <cp:lastModifiedBy>Howard County Administrator</cp:lastModifiedBy>
  <cp:revision>4</cp:revision>
  <dcterms:created xsi:type="dcterms:W3CDTF">2014-10-27T11:12:07Z</dcterms:created>
  <dcterms:modified xsi:type="dcterms:W3CDTF">2014-10-27T20:01:04Z</dcterms:modified>
</cp:coreProperties>
</file>