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Default Extension="jpeg" ContentType="image/jpeg"/>
  <Override PartName="/ppt/slides/slide5.xml" ContentType="application/vnd.openxmlformats-officedocument.presentationml.slide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B2A0-456E-ED4A-A9A4-57CDFBEDF870}" type="datetimeFigureOut">
              <a:rPr lang="en-US" smtClean="0"/>
              <a:pPr/>
              <a:t>10/24/14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140484C4-F49F-E44C-A45F-33BB8B968D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B2A0-456E-ED4A-A9A4-57CDFBEDF870}" type="datetimeFigureOut">
              <a:rPr lang="en-US" smtClean="0"/>
              <a:pPr/>
              <a:t>10/24/14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84C4-F49F-E44C-A45F-33BB8B968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B2A0-456E-ED4A-A9A4-57CDFBEDF870}" type="datetimeFigureOut">
              <a:rPr lang="en-US" smtClean="0"/>
              <a:pPr/>
              <a:t>10/24/14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84C4-F49F-E44C-A45F-33BB8B968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B2A0-456E-ED4A-A9A4-57CDFBEDF870}" type="datetimeFigureOut">
              <a:rPr lang="en-US" smtClean="0"/>
              <a:pPr/>
              <a:t>10/24/14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84C4-F49F-E44C-A45F-33BB8B968D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B2A0-456E-ED4A-A9A4-57CDFBEDF870}" type="datetimeFigureOut">
              <a:rPr lang="en-US" smtClean="0"/>
              <a:pPr/>
              <a:t>10/24/14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84C4-F49F-E44C-A45F-33BB8B968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B2A0-456E-ED4A-A9A4-57CDFBEDF870}" type="datetimeFigureOut">
              <a:rPr lang="en-US" smtClean="0"/>
              <a:pPr/>
              <a:t>10/24/14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84C4-F49F-E44C-A45F-33BB8B968D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B2A0-456E-ED4A-A9A4-57CDFBEDF870}" type="datetimeFigureOut">
              <a:rPr lang="en-US" smtClean="0"/>
              <a:pPr/>
              <a:t>10/24/14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84C4-F49F-E44C-A45F-33BB8B968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B2A0-456E-ED4A-A9A4-57CDFBEDF870}" type="datetimeFigureOut">
              <a:rPr lang="en-US" smtClean="0"/>
              <a:pPr/>
              <a:t>10/24/14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140484C4-F49F-E44C-A45F-33BB8B968D5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B2A0-456E-ED4A-A9A4-57CDFBEDF870}" type="datetimeFigureOut">
              <a:rPr lang="en-US" smtClean="0"/>
              <a:pPr/>
              <a:t>10/24/14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84C4-F49F-E44C-A45F-33BB8B968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B2A0-456E-ED4A-A9A4-57CDFBEDF870}" type="datetimeFigureOut">
              <a:rPr lang="en-US" smtClean="0"/>
              <a:pPr/>
              <a:t>10/24/14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84C4-F49F-E44C-A45F-33BB8B968D5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B2A0-456E-ED4A-A9A4-57CDFBEDF870}" type="datetimeFigureOut">
              <a:rPr lang="en-US" smtClean="0"/>
              <a:pPr/>
              <a:t>10/24/14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84C4-F49F-E44C-A45F-33BB8B968D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B2A0-456E-ED4A-A9A4-57CDFBEDF870}" type="datetimeFigureOut">
              <a:rPr lang="en-US" smtClean="0"/>
              <a:pPr/>
              <a:t>10/24/14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84C4-F49F-E44C-A45F-33BB8B968D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B2A0-456E-ED4A-A9A4-57CDFBEDF870}" type="datetimeFigureOut">
              <a:rPr lang="en-US" smtClean="0"/>
              <a:pPr/>
              <a:t>10/24/14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84C4-F49F-E44C-A45F-33BB8B968D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B2A0-456E-ED4A-A9A4-57CDFBEDF870}" type="datetimeFigureOut">
              <a:rPr lang="en-US" smtClean="0"/>
              <a:pPr/>
              <a:t>10/24/14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84C4-F49F-E44C-A45F-33BB8B968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813" y="2286000"/>
            <a:ext cx="7824787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CD81B2A0-456E-ED4A-A9A4-57CDFBEDF870}" type="datetimeFigureOut">
              <a:rPr lang="en-US" smtClean="0"/>
              <a:pPr/>
              <a:t>10/24/14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140484C4-F49F-E44C-A45F-33BB8B968D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Fingerprinting Review</a:t>
            </a:r>
            <a:br>
              <a:rPr lang="en-US" dirty="0" smtClean="0"/>
            </a:br>
            <a:r>
              <a:rPr lang="en-US" dirty="0" smtClean="0"/>
              <a:t>Ridge Counting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FS 10/24/14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visible, plastic, and latent prints?</a:t>
            </a:r>
          </a:p>
          <a:p>
            <a:r>
              <a:rPr lang="en-US" dirty="0" smtClean="0"/>
              <a:t>How can latent prints be developed?  Name at least three methods, and under what circumstance they would be useful.</a:t>
            </a:r>
          </a:p>
          <a:p>
            <a:r>
              <a:rPr lang="en-US" dirty="0" smtClean="0"/>
              <a:t>HW: Finish pg. 6 – I’ll check it on </a:t>
            </a:r>
            <a:r>
              <a:rPr lang="en-US" dirty="0" smtClean="0"/>
              <a:t>Monday (front and back)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Differentiate between latent, visible, and plastic fingerprints.</a:t>
            </a:r>
          </a:p>
          <a:p>
            <a:pPr lvl="1"/>
            <a:r>
              <a:rPr lang="en-US" dirty="0" smtClean="0"/>
              <a:t>Discuss many methods for visualizing fingerprints.</a:t>
            </a:r>
          </a:p>
          <a:p>
            <a:pPr lvl="1"/>
            <a:r>
              <a:rPr lang="en-US" dirty="0" smtClean="0"/>
              <a:t>Perform ridge counts on a fingerprint</a:t>
            </a:r>
          </a:p>
          <a:p>
            <a:pPr lvl="1"/>
            <a:r>
              <a:rPr lang="en-US" dirty="0" smtClean="0"/>
              <a:t>Review information pertaining to fingerprints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Ridge 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identifying an individual characteristic on a fingerprint, you have to quantify it—you have to count from the core to the feature, and make sure that it’s the same on a matching print.</a:t>
            </a:r>
          </a:p>
          <a:p>
            <a:r>
              <a:rPr lang="en-US" dirty="0" smtClean="0"/>
              <a:t>Fingerprint Comparison 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Fingerprinting Review WS</a:t>
            </a:r>
          </a:p>
          <a:p>
            <a:r>
              <a:rPr lang="en-US" dirty="0" smtClean="0"/>
              <a:t>Keep to go over later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ridge </a:t>
            </a:r>
            <a:r>
              <a:rPr lang="en-US" smtClean="0"/>
              <a:t>counting necessary?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tter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Better.thmx</Template>
  <TotalTime>290</TotalTime>
  <Words>151</Words>
  <Application>Microsoft Macintosh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Better</vt:lpstr>
      <vt:lpstr>Fingerprinting Review Ridge Counting </vt:lpstr>
      <vt:lpstr>Drill</vt:lpstr>
      <vt:lpstr>Objectives</vt:lpstr>
      <vt:lpstr>Ridge Counting</vt:lpstr>
      <vt:lpstr>Let’s Review!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Fingerprinting Review Ridge Counting </dc:title>
  <dc:creator>Howard County Administrator</dc:creator>
  <cp:lastModifiedBy>Howard County Administrator</cp:lastModifiedBy>
  <cp:revision>2</cp:revision>
  <dcterms:created xsi:type="dcterms:W3CDTF">2014-10-24T10:57:06Z</dcterms:created>
  <dcterms:modified xsi:type="dcterms:W3CDTF">2014-10-24T15:42:04Z</dcterms:modified>
</cp:coreProperties>
</file>