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F344DA37-28C6-2545-8866-B51CB12FAF3F}" type="datetimeFigureOut">
              <a:rPr lang="en-US" smtClean="0"/>
              <a:pPr/>
              <a:t>10/1/14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055C3740-CC1C-084E-8EEF-4CED154284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Review – Matter!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10/1/14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video “Meet the Elements.”  Write down as many elements and compounds as you can from the video.  </a:t>
            </a:r>
          </a:p>
          <a:p>
            <a:r>
              <a:rPr lang="en-US" dirty="0" smtClean="0"/>
              <a:t>How does this song define elements? compounds?  </a:t>
            </a:r>
          </a:p>
          <a:p>
            <a:r>
              <a:rPr lang="en-US" dirty="0" smtClean="0"/>
              <a:t>HW: Study for the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SWBAT</a:t>
            </a:r>
          </a:p>
          <a:p>
            <a:pPr lvl="1"/>
            <a:r>
              <a:rPr lang="en-US" dirty="0" smtClean="0"/>
              <a:t>classify the different kinds of matter.</a:t>
            </a:r>
          </a:p>
          <a:p>
            <a:pPr lvl="1"/>
            <a:r>
              <a:rPr lang="en-US" dirty="0" smtClean="0"/>
              <a:t>explain how matter may be identified, classified, and changed.</a:t>
            </a:r>
          </a:p>
          <a:p>
            <a:pPr lvl="1"/>
            <a:r>
              <a:rPr lang="en-US" dirty="0" smtClean="0"/>
              <a:t>summarize and apply the Law of Conservation of Matter.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Play…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Jeopardy!!!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3640"/>
            <a:ext cx="7313613" cy="868362"/>
          </a:xfrm>
        </p:spPr>
        <p:txBody>
          <a:bodyPr/>
          <a:lstStyle/>
          <a:p>
            <a:r>
              <a:rPr lang="en-US" dirty="0" smtClean="0"/>
              <a:t>Jeopardy!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020" y="1944780"/>
            <a:ext cx="8518967" cy="4524593"/>
          </a:xfrm>
        </p:spPr>
        <p:txBody>
          <a:bodyPr>
            <a:noAutofit/>
          </a:bodyPr>
          <a:lstStyle/>
          <a:p>
            <a:r>
              <a:rPr lang="en-US" sz="1600" dirty="0" smtClean="0"/>
              <a:t>We will be playing Jeopardy! to review for the Unit 2 TEST</a:t>
            </a:r>
          </a:p>
          <a:p>
            <a:r>
              <a:rPr lang="en-US" sz="1600" dirty="0" smtClean="0"/>
              <a:t>There will be 6 teams, determined by Ms. Bloedorn.</a:t>
            </a:r>
          </a:p>
          <a:p>
            <a:r>
              <a:rPr lang="en-US" sz="1600" dirty="0" smtClean="0"/>
              <a:t>For every question, Ms. Bloedorn will announce which team gets to choose the question.  </a:t>
            </a:r>
            <a:r>
              <a:rPr lang="en-US" sz="1600" b="1" dirty="0" smtClean="0"/>
              <a:t>After she finishes reading the question, </a:t>
            </a:r>
            <a:r>
              <a:rPr lang="en-US" sz="1600" dirty="0" smtClean="0"/>
              <a:t>the first person that buzzes in may answer the question.</a:t>
            </a:r>
          </a:p>
          <a:p>
            <a:r>
              <a:rPr lang="en-US" sz="1600" dirty="0" smtClean="0"/>
              <a:t>If you got it right, </a:t>
            </a:r>
            <a:r>
              <a:rPr lang="en-US" sz="1600" dirty="0" err="1" smtClean="0"/>
              <a:t>yay</a:t>
            </a:r>
            <a:r>
              <a:rPr lang="en-US" sz="1600" dirty="0" smtClean="0"/>
              <a:t>! You got those points.</a:t>
            </a:r>
          </a:p>
          <a:p>
            <a:r>
              <a:rPr lang="en-US" sz="1600" dirty="0" smtClean="0"/>
              <a:t>If you got it wrong, boo! We will have another round of ringing in, until a group gets it right.</a:t>
            </a:r>
          </a:p>
          <a:p>
            <a:r>
              <a:rPr lang="en-US" sz="1600" dirty="0" smtClean="0"/>
              <a:t>No negative points.</a:t>
            </a:r>
          </a:p>
          <a:p>
            <a:r>
              <a:rPr lang="en-US" sz="1600" dirty="0" smtClean="0"/>
              <a:t>You will NOT use resources to help you (i.e. notes, packets, book)</a:t>
            </a:r>
          </a:p>
          <a:p>
            <a:r>
              <a:rPr lang="en-US" sz="1600" dirty="0" smtClean="0"/>
              <a:t>If a team is talking excessively, Ms. Bloedorn will remove points from them. If a team is excessively in the lead, Ms. Bloedorn reserves the right to scramble players to make the game fun for everyone.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58813" y="2209370"/>
          <a:ext cx="7824788" cy="4061556"/>
        </p:xfrm>
        <a:graphic>
          <a:graphicData uri="http://schemas.openxmlformats.org/drawingml/2006/table">
            <a:tbl>
              <a:tblPr/>
              <a:tblGrid>
                <a:gridCol w="2029484"/>
                <a:gridCol w="1995659"/>
                <a:gridCol w="2029484"/>
                <a:gridCol w="1770161"/>
              </a:tblGrid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O'Neill, Courtney J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Burns, Jakim N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Faulkner, James P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Yarrish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Stephanie R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Sraver, Madison L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Jordan, Amoyiah Lou C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Boyd, Scott C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Weir, </a:t>
                      </a:r>
                      <a:r>
                        <a:rPr lang="en-US" sz="2000" b="0" i="0" u="none" strike="noStrike" dirty="0" err="1">
                          <a:latin typeface="Arial"/>
                        </a:rPr>
                        <a:t>Kaitlyn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 M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Thompson, Kayla A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Noack, Evan T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Braswell, Christopher M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Blackburn, Brett W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Von Neida, Jacob H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Carpenter, Benjamin J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Rhinevault, Brittany C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latin typeface="Arial"/>
                        </a:rPr>
                        <a:t>Federline</a:t>
                      </a:r>
                      <a:r>
                        <a:rPr lang="en-US" sz="2000" b="0" i="0" u="none" strike="noStrike" dirty="0">
                          <a:latin typeface="Arial"/>
                        </a:rPr>
                        <a:t>, Brianna K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Watson, Ashley N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Fellers, Cassidy G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latin typeface="Arial"/>
                        </a:rPr>
                        <a:t>Walsh, Tessa J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latin typeface="Arial"/>
                        </a:rPr>
                        <a:t>Marshall, John N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769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Maharjan</a:t>
                      </a:r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, </a:t>
                      </a:r>
                      <a:r>
                        <a:rPr lang="en-US" sz="2000" b="0" i="0" u="none" strike="noStrike" dirty="0" err="1">
                          <a:solidFill>
                            <a:schemeClr val="bg1"/>
                          </a:solidFill>
                          <a:latin typeface="Arial"/>
                        </a:rPr>
                        <a:t>Bini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Johnston, Dylan D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Clary, Anna W</a:t>
                      </a: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Verdana"/>
                      </a:endParaRPr>
                    </a:p>
                  </a:txBody>
                  <a:tcPr marL="11275" marR="11275" marT="11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more questions from Unit 2?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Unit 3!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parts of an atom?</a:t>
            </a:r>
          </a:p>
          <a:p>
            <a:r>
              <a:rPr lang="en-US" dirty="0" smtClean="0"/>
              <a:t>What’s a</a:t>
            </a:r>
          </a:p>
          <a:p>
            <a:pPr lvl="1"/>
            <a:r>
              <a:rPr lang="en-US" dirty="0" smtClean="0"/>
              <a:t>proton</a:t>
            </a:r>
          </a:p>
          <a:p>
            <a:pPr lvl="1"/>
            <a:r>
              <a:rPr lang="en-US" dirty="0" smtClean="0"/>
              <a:t>neutron</a:t>
            </a:r>
          </a:p>
          <a:p>
            <a:pPr lvl="1"/>
            <a:r>
              <a:rPr lang="en-US" dirty="0" smtClean="0"/>
              <a:t>electron</a:t>
            </a:r>
          </a:p>
          <a:p>
            <a:pPr lvl="1"/>
            <a:r>
              <a:rPr lang="en-US" dirty="0" smtClean="0"/>
              <a:t>ion</a:t>
            </a:r>
          </a:p>
          <a:p>
            <a:pPr lvl="1"/>
            <a:r>
              <a:rPr lang="en-US" smtClean="0"/>
              <a:t>isotope?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254</TotalTime>
  <Words>376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Better</vt:lpstr>
      <vt:lpstr>Unit 2 Review – Matter!</vt:lpstr>
      <vt:lpstr>Drill</vt:lpstr>
      <vt:lpstr>Objectives</vt:lpstr>
      <vt:lpstr>Let’s Play…</vt:lpstr>
      <vt:lpstr>Jeopardy! Rules</vt:lpstr>
      <vt:lpstr>Teams</vt:lpstr>
      <vt:lpstr>Review</vt:lpstr>
      <vt:lpstr>Let’s start Unit 3!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 – Matter!</dc:title>
  <dc:creator>Howard County Administrator</dc:creator>
  <cp:lastModifiedBy>Howard County Administrator</cp:lastModifiedBy>
  <cp:revision>2</cp:revision>
  <dcterms:created xsi:type="dcterms:W3CDTF">2014-10-01T11:07:39Z</dcterms:created>
  <dcterms:modified xsi:type="dcterms:W3CDTF">2014-10-01T15:05:38Z</dcterms:modified>
</cp:coreProperties>
</file>