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508" y="2130425"/>
            <a:ext cx="64056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508" y="3886200"/>
            <a:ext cx="57198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067" y="4406900"/>
            <a:ext cx="647264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067" y="2906713"/>
            <a:ext cx="647264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371" y="1600200"/>
            <a:ext cx="32390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9720" y="1600200"/>
            <a:ext cx="3237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0372" y="274638"/>
            <a:ext cx="66364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0372" y="1600200"/>
            <a:ext cx="66364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2C10-92E0-184E-AB3C-3C0D89732555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8BFC-1F2F-6A49-8EB4-8C81DC799B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rime Scene 1.jpg"/>
          <p:cNvPicPr>
            <a:picLocks noChangeAspect="1"/>
          </p:cNvPicPr>
          <p:nvPr/>
        </p:nvPicPr>
        <p:blipFill>
          <a:blip r:embed="rId13"/>
          <a:srcRect l="19385" r="35769"/>
          <a:stretch>
            <a:fillRect/>
          </a:stretch>
        </p:blipFill>
        <p:spPr>
          <a:xfrm>
            <a:off x="0" y="0"/>
            <a:ext cx="205037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Forensic Science </a:t>
            </a:r>
          </a:p>
          <a:p>
            <a:r>
              <a:rPr lang="en-US" dirty="0" smtClean="0"/>
              <a:t>10/13/14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372" y="1600200"/>
            <a:ext cx="6636427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Turn in </a:t>
            </a:r>
            <a:r>
              <a:rPr lang="en-US" dirty="0" smtClean="0"/>
              <a:t>your</a:t>
            </a:r>
          </a:p>
          <a:p>
            <a:pPr lvl="1"/>
            <a:r>
              <a:rPr lang="en-US" dirty="0" smtClean="0"/>
              <a:t>Finished sketch – tape to board (no more than two pieces of tape)</a:t>
            </a:r>
          </a:p>
          <a:p>
            <a:pPr lvl="1"/>
            <a:r>
              <a:rPr lang="en-US" dirty="0" smtClean="0"/>
              <a:t>Lab packet (rough sketch, notes, lab questions)</a:t>
            </a:r>
          </a:p>
          <a:p>
            <a:r>
              <a:rPr lang="en-US" dirty="0" smtClean="0"/>
              <a:t>Make </a:t>
            </a:r>
            <a:r>
              <a:rPr lang="en-US" dirty="0" smtClean="0"/>
              <a:t>a list of everything we’ve studied in Chapter 2.</a:t>
            </a:r>
          </a:p>
          <a:p>
            <a:r>
              <a:rPr lang="en-US" dirty="0" smtClean="0"/>
              <a:t>Do you have questions about those subjects?</a:t>
            </a:r>
          </a:p>
          <a:p>
            <a:r>
              <a:rPr lang="en-US" dirty="0" smtClean="0"/>
              <a:t>HW: Study for Quiz on Chapter 2!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372" y="1600200"/>
            <a:ext cx="663642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IWBAT:</a:t>
            </a:r>
          </a:p>
          <a:p>
            <a:pPr lvl="1"/>
            <a:r>
              <a:rPr lang="en-US" dirty="0" smtClean="0"/>
              <a:t>Explain the responsibilities of the first police officer who arrives at a crime scene.</a:t>
            </a:r>
          </a:p>
          <a:p>
            <a:pPr lvl="1"/>
            <a:r>
              <a:rPr lang="en-US" dirty="0" smtClean="0"/>
              <a:t>Explain the steps to be taken for thoroughly recording a crime scene.</a:t>
            </a:r>
          </a:p>
          <a:p>
            <a:pPr lvl="1"/>
            <a:r>
              <a:rPr lang="en-US" dirty="0" smtClean="0"/>
              <a:t>Describe the proper procedures for conducting a systematic search of crime scenes for physical evidence.</a:t>
            </a:r>
          </a:p>
          <a:p>
            <a:pPr lvl="1"/>
            <a:r>
              <a:rPr lang="en-US" dirty="0" smtClean="0"/>
              <a:t>Define the chain of custody. </a:t>
            </a:r>
          </a:p>
          <a:p>
            <a:pPr lvl="1"/>
            <a:r>
              <a:rPr lang="en-US" dirty="0" smtClean="0"/>
              <a:t>Describe the proper techniques for packaging common types of physical evidence.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</a:p>
          <a:p>
            <a:r>
              <a:rPr lang="en-US" dirty="0" smtClean="0"/>
              <a:t>Gallery Walk</a:t>
            </a:r>
          </a:p>
          <a:p>
            <a:r>
              <a:rPr lang="en-US" dirty="0" smtClean="0"/>
              <a:t>Review – Part 1</a:t>
            </a:r>
          </a:p>
          <a:p>
            <a:r>
              <a:rPr lang="en-US" dirty="0" smtClean="0"/>
              <a:t>Review – Part 2</a:t>
            </a:r>
          </a:p>
          <a:p>
            <a:r>
              <a:rPr lang="en-US" smtClean="0"/>
              <a:t>Closure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372" y="1600200"/>
            <a:ext cx="6636427" cy="5257800"/>
          </a:xfrm>
        </p:spPr>
        <p:txBody>
          <a:bodyPr/>
          <a:lstStyle/>
          <a:p>
            <a:r>
              <a:rPr lang="en-US" dirty="0" smtClean="0"/>
              <a:t>We will do a gallery walk of all of the finished sketches.</a:t>
            </a:r>
          </a:p>
          <a:p>
            <a:r>
              <a:rPr lang="en-US" dirty="0" smtClean="0"/>
              <a:t>Bring a ½ sheet of paper with you, and write down items that</a:t>
            </a:r>
          </a:p>
          <a:p>
            <a:pPr lvl="1"/>
            <a:r>
              <a:rPr lang="en-US" dirty="0" smtClean="0"/>
              <a:t>You should have added on your sketch</a:t>
            </a:r>
          </a:p>
          <a:p>
            <a:pPr lvl="1"/>
            <a:r>
              <a:rPr lang="en-US" dirty="0" smtClean="0"/>
              <a:t>The sketch you’re looking at should have included</a:t>
            </a:r>
          </a:p>
          <a:p>
            <a:r>
              <a:rPr lang="en-US" dirty="0" smtClean="0"/>
              <a:t>Let’s discuss!</a:t>
            </a:r>
          </a:p>
          <a:p>
            <a:r>
              <a:rPr lang="en-US" dirty="0" smtClean="0"/>
              <a:t>Turn in the packet, sketches, and photos to Ms. Bloedorn.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 Questions – let’s review them!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!</a:t>
            </a:r>
          </a:p>
          <a:p>
            <a:r>
              <a:rPr lang="en-US" dirty="0" smtClean="0"/>
              <a:t>Go to </a:t>
            </a:r>
            <a:r>
              <a:rPr lang="en-US" dirty="0" err="1" smtClean="0"/>
              <a:t>kahoot.it</a:t>
            </a:r>
            <a:r>
              <a:rPr lang="en-US" dirty="0" smtClean="0"/>
              <a:t> and enter the code that Ms. Bloedorn will put on the screen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Please choose a name that will allow us to identify you—nothing inappropriate, please.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smtClean="0"/>
              <a:t>last questions?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CSI.thmx</Template>
  <TotalTime>531</TotalTime>
  <Words>263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CSI</vt:lpstr>
      <vt:lpstr>Chapter 2 Review</vt:lpstr>
      <vt:lpstr>Drill</vt:lpstr>
      <vt:lpstr>Objectives</vt:lpstr>
      <vt:lpstr>Agenda</vt:lpstr>
      <vt:lpstr>Presentation</vt:lpstr>
      <vt:lpstr>Review – Part 1</vt:lpstr>
      <vt:lpstr>Review – Part 2</vt:lpstr>
      <vt:lpstr>Closure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Review</dc:title>
  <dc:creator>Howard County Administrator</dc:creator>
  <cp:lastModifiedBy>Howard County Administrator</cp:lastModifiedBy>
  <cp:revision>4</cp:revision>
  <dcterms:created xsi:type="dcterms:W3CDTF">2014-10-13T10:57:27Z</dcterms:created>
  <dcterms:modified xsi:type="dcterms:W3CDTF">2014-10-13T19:45:18Z</dcterms:modified>
</cp:coreProperties>
</file>