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C154A-E8E2-6747-B793-C041DB8D1712}" type="datetimeFigureOut">
              <a:rPr lang="en-US" smtClean="0"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EE9AD-A8ED-204D-A334-47093E9EDA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293192"/>
            <a:ext cx="7662864" cy="3744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EBEE46-8851-244C-BC1F-93CE9B81378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7C211E-7DB0-A443-B1B3-2F93017D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Organic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1/29/15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down and name these structures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 Make sure pg. 1-3 are done in the Organic Packet</a:t>
            </a: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203" y="3050441"/>
            <a:ext cx="2857842" cy="158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0579" y="3004816"/>
            <a:ext cx="3842060" cy="118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Differentiate between organic and inorganic compounds</a:t>
            </a:r>
          </a:p>
          <a:p>
            <a:pPr lvl="1"/>
            <a:r>
              <a:rPr lang="en-US" dirty="0" smtClean="0"/>
              <a:t>Differentiate between and name </a:t>
            </a:r>
            <a:r>
              <a:rPr lang="en-US" dirty="0" err="1" smtClean="0"/>
              <a:t>alkanes</a:t>
            </a:r>
            <a:r>
              <a:rPr lang="en-US" dirty="0" smtClean="0"/>
              <a:t>, alkenes, and alkynes.</a:t>
            </a:r>
          </a:p>
          <a:p>
            <a:pPr lvl="1"/>
            <a:r>
              <a:rPr lang="en-US" dirty="0" smtClean="0"/>
              <a:t>Name branched </a:t>
            </a:r>
            <a:r>
              <a:rPr lang="en-US" dirty="0" err="1" smtClean="0"/>
              <a:t>alkanes</a:t>
            </a:r>
            <a:r>
              <a:rPr lang="en-US" dirty="0" smtClean="0"/>
              <a:t>, alkenes, and alkynes.</a:t>
            </a:r>
          </a:p>
          <a:p>
            <a:pPr lvl="1"/>
            <a:r>
              <a:rPr lang="en-US" dirty="0" smtClean="0"/>
              <a:t>Discuss scheduling.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73972"/>
            <a:ext cx="7772400" cy="4008631"/>
          </a:xfrm>
        </p:spPr>
        <p:txBody>
          <a:bodyPr>
            <a:normAutofit/>
          </a:bodyPr>
          <a:lstStyle/>
          <a:p>
            <a:r>
              <a:rPr lang="en-US" dirty="0" smtClean="0"/>
              <a:t>I have given you a half-sheet on which you will select the course (or courses) you wish to take next year.</a:t>
            </a:r>
          </a:p>
          <a:p>
            <a:pPr lvl="1"/>
            <a:r>
              <a:rPr lang="en-US" dirty="0" smtClean="0"/>
              <a:t>Change </a:t>
            </a:r>
            <a:r>
              <a:rPr lang="en-US" strike="sngStrike" dirty="0" smtClean="0"/>
              <a:t>GT Physics </a:t>
            </a:r>
            <a:r>
              <a:rPr lang="en-US" dirty="0" smtClean="0"/>
              <a:t>to AP Physics I</a:t>
            </a:r>
          </a:p>
          <a:p>
            <a:r>
              <a:rPr lang="en-US" dirty="0" smtClean="0"/>
              <a:t>I will call students up, individually, to discuss these selections while you work on pg. 1, 2, and 3.</a:t>
            </a:r>
          </a:p>
          <a:p>
            <a:r>
              <a:rPr lang="en-US" dirty="0" smtClean="0"/>
              <a:t>You do NOT have to fill out your current Math class or grade—I already have that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these</a:t>
            </a:r>
            <a:endParaRPr lang="en-US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42668"/>
            <a:ext cx="4331412" cy="132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031" y="2293192"/>
            <a:ext cx="4826769" cy="135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99169" y="4057538"/>
            <a:ext cx="4573370" cy="261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NA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DNA.thmx</Template>
  <TotalTime>487</TotalTime>
  <Words>145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DNA</vt:lpstr>
      <vt:lpstr>Complex Organic Chem</vt:lpstr>
      <vt:lpstr>Drill</vt:lpstr>
      <vt:lpstr>Objectives</vt:lpstr>
      <vt:lpstr>Scheduling Procedure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Organic Chem</dc:title>
  <dc:creator>Howard County Administrator</dc:creator>
  <cp:lastModifiedBy>Howard County Administrator</cp:lastModifiedBy>
  <cp:revision>3</cp:revision>
  <cp:lastPrinted>2015-01-30T12:12:55Z</cp:lastPrinted>
  <dcterms:created xsi:type="dcterms:W3CDTF">2015-01-30T12:12:29Z</dcterms:created>
  <dcterms:modified xsi:type="dcterms:W3CDTF">2015-01-30T20:14:19Z</dcterms:modified>
</cp:coreProperties>
</file>