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7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ED2AD71D-C843-8F49-9795-85F2A0B266C1}" type="datetimeFigureOut">
              <a:rPr lang="en-US" smtClean="0"/>
              <a:t>1/15/15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45A50456-3BDD-B146-B20B-5F4D34CF0B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STEM Board Presentation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1/16/15 GT Chemistry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STEM fair board and put it up in the room.</a:t>
            </a:r>
          </a:p>
          <a:p>
            <a:r>
              <a:rPr lang="en-US" dirty="0" smtClean="0"/>
              <a:t>Brainstorm three questions that a STEM fair judge might ask you at the STEM fair.</a:t>
            </a:r>
          </a:p>
          <a:p>
            <a:r>
              <a:rPr lang="en-US" dirty="0" smtClean="0"/>
              <a:t>HW: Study for the Midterm!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Practice presenting my STEM fair board, and become more comfortable with the presentation portion of the STEM fair.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be paired up for the purposes of presentation.</a:t>
            </a:r>
          </a:p>
          <a:p>
            <a:r>
              <a:rPr lang="en-US" dirty="0" smtClean="0"/>
              <a:t>One person will present their STEM fair board and the second will ask questions about the experiment (5-7 minutes).</a:t>
            </a:r>
          </a:p>
          <a:p>
            <a:r>
              <a:rPr lang="en-US" dirty="0" smtClean="0"/>
              <a:t>Using the judges’ scoring guide, the second will evaluate the board. (2-3 minutes)</a:t>
            </a:r>
          </a:p>
          <a:p>
            <a:r>
              <a:rPr lang="en-US" dirty="0" smtClean="0"/>
              <a:t>Then, you’ll get a new partner and do it again!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(Set 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6799" y="1860391"/>
          <a:ext cx="5269421" cy="3731260"/>
        </p:xfrm>
        <a:graphic>
          <a:graphicData uri="http://schemas.openxmlformats.org/drawingml/2006/table">
            <a:tbl>
              <a:tblPr/>
              <a:tblGrid>
                <a:gridCol w="2475470"/>
                <a:gridCol w="2793951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Cook, Michael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Thames, Maya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Jacobson, Samuel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Kanja, Grace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Knudson, Zachary 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Nelson, Victoria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Whitaker, Samuel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Garcia, Immanuel V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Demers, Cory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Sullivan, Paige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Orzechowski, Ella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Sweet, Sarah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Lumsden, Patrick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Hilterbrick, Trevor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Ahmed, Tineer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Brown, Lindsey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Feinleib, Leanna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Tu, Kara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Houser, Ashley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Washington, Orchid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Walter, Rachel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McKay, Audrey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Carey, Jenna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Menjivar Perez, Samuel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Chau, Nhu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latin typeface="Arial"/>
                        </a:rPr>
                        <a:t>Schluederberg</a:t>
                      </a:r>
                      <a:r>
                        <a:rPr lang="en-US" sz="1800" b="0" i="0" u="none" strike="noStrike" dirty="0">
                          <a:latin typeface="Arial"/>
                        </a:rPr>
                        <a:t>, Katie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(Set 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336800" y="1860391"/>
          <a:ext cx="4951944" cy="3731260"/>
        </p:xfrm>
        <a:graphic>
          <a:graphicData uri="http://schemas.openxmlformats.org/drawingml/2006/table">
            <a:tbl>
              <a:tblPr/>
              <a:tblGrid>
                <a:gridCol w="2147563"/>
                <a:gridCol w="2804381"/>
              </a:tblGrid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Cook, Michael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Tu, Kara 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Jacobson, Samuel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Washington, Orchid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Knudson, Zachary I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McKay, Audrey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Whitaker, Samuel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Menjivar Perez, Samuel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Demers, Cory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Schluederberg, Katie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Orzechowski, Ella 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Thames, Maya W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Lumsden, Patrick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Kanja, Grace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Ahmed, Tineer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Nelson, Victoria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Feinleib, Leanna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Garcia, Immanuel V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Houser, Ashley K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Sullivan, Paige M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Walter, Rachel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Sweet, Sarah 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Carey, Jenna L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Hilterbrick, Trevor A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latin typeface="Arial"/>
                        </a:rPr>
                        <a:t>Chau, Nhu T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latin typeface="Arial"/>
                        </a:rPr>
                        <a:t>Brown, Lindsey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useful?</a:t>
            </a:r>
          </a:p>
          <a:p>
            <a:r>
              <a:rPr lang="en-US" dirty="0" smtClean="0"/>
              <a:t>What do you need to improve?</a:t>
            </a:r>
          </a:p>
          <a:p>
            <a:r>
              <a:rPr lang="en-US" dirty="0" smtClean="0"/>
              <a:t>What are you going to do to prepare for the STEM fair?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material would you like to review on Tuesday?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6</TotalTime>
  <Words>382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Chemistry</vt:lpstr>
      <vt:lpstr>STEM Board Presentation</vt:lpstr>
      <vt:lpstr>Drill</vt:lpstr>
      <vt:lpstr>Objectives</vt:lpstr>
      <vt:lpstr>Practice Presentation</vt:lpstr>
      <vt:lpstr>Partners (Set 1)</vt:lpstr>
      <vt:lpstr>Partners (Set 2)</vt:lpstr>
      <vt:lpstr>Let’s Discuss</vt:lpstr>
      <vt:lpstr>Exit Ticket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STEM Board Presentation</dc:title>
  <dc:creator>Howard County Administrator</dc:creator>
  <cp:lastModifiedBy>Howard County Administrator</cp:lastModifiedBy>
  <cp:revision>1</cp:revision>
  <dcterms:created xsi:type="dcterms:W3CDTF">2015-01-15T19:24:09Z</dcterms:created>
  <dcterms:modified xsi:type="dcterms:W3CDTF">2015-01-15T19:31:07Z</dcterms:modified>
</cp:coreProperties>
</file>